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Lst>
  <p:sldSz cy="5143500" cx="9144000"/>
  <p:notesSz cx="6858000" cy="9144000"/>
  <p:embeddedFontLst>
    <p:embeddedFont>
      <p:font typeface="Raleway"/>
      <p:regular r:id="rId83"/>
      <p:bold r:id="rId84"/>
      <p:italic r:id="rId85"/>
      <p:boldItalic r:id="rId86"/>
    </p:embeddedFont>
    <p:embeddedFont>
      <p:font typeface="Roboto"/>
      <p:regular r:id="rId87"/>
      <p:bold r:id="rId88"/>
      <p:italic r:id="rId89"/>
      <p:boldItalic r:id="rId90"/>
    </p:embeddedFont>
    <p:embeddedFont>
      <p:font typeface="Lato"/>
      <p:regular r:id="rId91"/>
      <p:bold r:id="rId92"/>
      <p:italic r:id="rId93"/>
      <p:boldItalic r:id="rId94"/>
    </p:embeddedFont>
    <p:embeddedFont>
      <p:font typeface="Average"/>
      <p:regular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6D7CF9E-A52D-4D9A-9870-404C44ED48FF}">
  <a:tblStyle styleId="{26D7CF9E-A52D-4D9A-9870-404C44ED48F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aleway-bold.fntdata"/><Relationship Id="rId83" Type="http://schemas.openxmlformats.org/officeDocument/2006/relationships/font" Target="fonts/Raleway-regular.fntdata"/><Relationship Id="rId42" Type="http://schemas.openxmlformats.org/officeDocument/2006/relationships/slide" Target="slides/slide36.xml"/><Relationship Id="rId86" Type="http://schemas.openxmlformats.org/officeDocument/2006/relationships/font" Target="fonts/Raleway-boldItalic.fntdata"/><Relationship Id="rId41" Type="http://schemas.openxmlformats.org/officeDocument/2006/relationships/slide" Target="slides/slide35.xml"/><Relationship Id="rId85" Type="http://schemas.openxmlformats.org/officeDocument/2006/relationships/font" Target="fonts/Raleway-italic.fntdata"/><Relationship Id="rId44" Type="http://schemas.openxmlformats.org/officeDocument/2006/relationships/slide" Target="slides/slide38.xml"/><Relationship Id="rId88" Type="http://schemas.openxmlformats.org/officeDocument/2006/relationships/font" Target="fonts/Roboto-bold.fntdata"/><Relationship Id="rId43" Type="http://schemas.openxmlformats.org/officeDocument/2006/relationships/slide" Target="slides/slide37.xml"/><Relationship Id="rId87" Type="http://schemas.openxmlformats.org/officeDocument/2006/relationships/font" Target="fonts/Roboto-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Roboto-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schemas.openxmlformats.org/officeDocument/2006/relationships/font" Target="fonts/Average-regular.fntdata"/><Relationship Id="rId50" Type="http://schemas.openxmlformats.org/officeDocument/2006/relationships/slide" Target="slides/slide44.xml"/><Relationship Id="rId94" Type="http://schemas.openxmlformats.org/officeDocument/2006/relationships/font" Target="fonts/Lato-boldItalic.fntdata"/><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Lato-regular.fntdata"/><Relationship Id="rId90" Type="http://schemas.openxmlformats.org/officeDocument/2006/relationships/font" Target="fonts/Roboto-boldItalic.fntdata"/><Relationship Id="rId93" Type="http://schemas.openxmlformats.org/officeDocument/2006/relationships/font" Target="fonts/Lato-italic.fntdata"/><Relationship Id="rId92" Type="http://schemas.openxmlformats.org/officeDocument/2006/relationships/font" Target="fonts/Lato-bold.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3cceae2a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cceae2a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3c8e4e9d37_3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c8e4e9d37_3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3c8e4e9d37_3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c8e4e9d37_3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3cd161320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cd161320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3cd1613204_1_6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cd1613204_1_6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3c8e4e9d37_3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c8e4e9d37_3_1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3cd1613204_1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cd1613204_1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3c8e4e9d3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c8e4e9d3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3c8e4e9d3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c8e4e9d3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3cd161320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cd161320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3c8e4e9d37_0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c8e4e9d37_0_1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3c8e4e9d37_3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c8e4e9d37_3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3c8e4e9d37_3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c8e4e9d37_3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3c8e4e9d37_3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c8e4e9d37_3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3c8e4e9d37_3_1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c8e4e9d37_3_1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3c8e4e9d37_3_1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c8e4e9d37_3_1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3c8e4e9d37_3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c8e4e9d37_3_1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3cd1613204_1_6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cd1613204_1_6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3cd1613204_1_2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cd1613204_1_2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3cd1613204_1_3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cd1613204_1_3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3cd1613204_1_3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cd1613204_1_3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42a2293a1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42a2293a1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3cd1613204_1_3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cd1613204_1_3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3cd1613204_1_3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cd1613204_1_3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3cd1613204_1_3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cd1613204_1_3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3cd1613204_1_3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cd1613204_1_3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3cd1613204_1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cd1613204_1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3c8e4e9d3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3c8e4e9d3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280a7be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280a7be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3c8e4e9d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c8e4e9d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3c8e4e9d37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c8e4e9d37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3c8e4e9d37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c8e4e9d37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3c8e4e9d3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c8e4e9d3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427b2b2a0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427b2b2a0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3c8e4e9d37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c8e4e9d3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3c8e4e9d3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3c8e4e9d3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427b2b2a0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427b2b2a0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280a7bec3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280a7bec3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3c8e4e9d37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3c8e4e9d3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3c8e4e9d37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c8e4e9d37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Google Shape;839;g3cd1613204_1_3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cd1613204_1_3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3cd1613204_1_3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cd1613204_1_3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3cd1613204_1_3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3cd1613204_1_3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3cd1613204_1_3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cd1613204_1_3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3cd1613204_1_4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3cd1613204_1_4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3cd1613204_1_4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3cd1613204_1_4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g3cd1613204_1_4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3cd1613204_1_4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280a7bec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280a7bec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3cd1613204_1_5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3cd1613204_1_5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3cd1613204_1_5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3cd1613204_1_5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g3cd1613204_1_5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3cd1613204_1_5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g3cd1613204_1_5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3cd1613204_1_5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3cd1613204_1_5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3cd1613204_1_5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3cd3b9ac8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cd3b9ac8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3cd3b9ac8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3cd3b9ac8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g427b2b2a0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427b2b2a0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Google Shape;973;g3cd3b9ae1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3cd3b9ae1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Google Shape;980;g3cd3b9ae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3cd3b9ae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3c8e4e9d37_0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c8e4e9d37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g3cd1613204_1_5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3cd1613204_1_5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g3cd1613204_1_5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cd1613204_1_5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g3cd2fe0e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cd2fe0e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4280a7bec3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4280a7bec3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42a2293a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42a2293a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g3c83a6107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3c83a6107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3c8e4e9d37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c8e4e9d37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3c8e4e9d37_3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c8e4e9d37_3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68" name="Shape 68"/>
        <p:cNvGrpSpPr/>
        <p:nvPr/>
      </p:nvGrpSpPr>
      <p:grpSpPr>
        <a:xfrm>
          <a:off x="0" y="0"/>
          <a:ext cx="0" cy="0"/>
          <a:chOff x="0" y="0"/>
          <a:chExt cx="0" cy="0"/>
        </a:xfrm>
      </p:grpSpPr>
      <p:sp>
        <p:nvSpPr>
          <p:cNvPr id="69" name="Google Shape;69;p13"/>
          <p:cNvSpPr/>
          <p:nvPr/>
        </p:nvSpPr>
        <p:spPr>
          <a:xfrm>
            <a:off x="0" y="0"/>
            <a:ext cx="9144000" cy="5143500"/>
          </a:xfrm>
          <a:prstGeom prst="rect">
            <a:avLst/>
          </a:prstGeom>
          <a:solidFill>
            <a:srgbClr val="052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480750" y="483125"/>
            <a:ext cx="752100" cy="752100"/>
          </a:xfrm>
          <a:prstGeom prst="rect">
            <a:avLst/>
          </a:prstGeom>
          <a:solidFill>
            <a:srgbClr val="F50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840117" y="838676"/>
            <a:ext cx="752100" cy="752100"/>
          </a:xfrm>
          <a:prstGeom prst="rect">
            <a:avLst/>
          </a:prstGeom>
          <a:solidFill>
            <a:srgbClr val="FFFFFF">
              <a:alpha val="70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txBox="1"/>
          <p:nvPr>
            <p:ph type="ctrTitle"/>
          </p:nvPr>
        </p:nvSpPr>
        <p:spPr>
          <a:xfrm>
            <a:off x="2038350" y="647700"/>
            <a:ext cx="5994900" cy="4015500"/>
          </a:xfrm>
          <a:prstGeom prst="rect">
            <a:avLst/>
          </a:prstGeom>
          <a:noFill/>
        </p:spPr>
        <p:txBody>
          <a:bodyPr anchorCtr="0" anchor="t" bIns="91425" lIns="91425" spcFirstLastPara="1" rIns="91425" wrap="square" tIns="91425"/>
          <a:lstStyle>
            <a:lvl1pPr lvl="0" rtl="0" algn="l">
              <a:lnSpc>
                <a:spcPct val="100000"/>
              </a:lnSpc>
              <a:spcBef>
                <a:spcPts val="0"/>
              </a:spcBef>
              <a:spcAft>
                <a:spcPts val="0"/>
              </a:spcAft>
              <a:buClr>
                <a:srgbClr val="FFFFFF"/>
              </a:buClr>
              <a:buSzPts val="6000"/>
              <a:buNone/>
              <a:defRPr b="1" sz="6000">
                <a:solidFill>
                  <a:srgbClr val="FFFFFF"/>
                </a:solidFill>
              </a:defRPr>
            </a:lvl1pPr>
            <a:lvl2pPr lvl="1" rtl="0" algn="l">
              <a:lnSpc>
                <a:spcPct val="100000"/>
              </a:lnSpc>
              <a:spcBef>
                <a:spcPts val="0"/>
              </a:spcBef>
              <a:spcAft>
                <a:spcPts val="0"/>
              </a:spcAft>
              <a:buClr>
                <a:srgbClr val="FFFFFF"/>
              </a:buClr>
              <a:buSzPts val="6000"/>
              <a:buNone/>
              <a:defRPr b="1" sz="6000">
                <a:solidFill>
                  <a:srgbClr val="FFFFFF"/>
                </a:solidFill>
              </a:defRPr>
            </a:lvl2pPr>
            <a:lvl3pPr lvl="2" rtl="0" algn="l">
              <a:lnSpc>
                <a:spcPct val="100000"/>
              </a:lnSpc>
              <a:spcBef>
                <a:spcPts val="0"/>
              </a:spcBef>
              <a:spcAft>
                <a:spcPts val="0"/>
              </a:spcAft>
              <a:buClr>
                <a:srgbClr val="FFFFFF"/>
              </a:buClr>
              <a:buSzPts val="6000"/>
              <a:buNone/>
              <a:defRPr b="1" sz="6000">
                <a:solidFill>
                  <a:srgbClr val="FFFFFF"/>
                </a:solidFill>
              </a:defRPr>
            </a:lvl3pPr>
            <a:lvl4pPr lvl="3" rtl="0" algn="l">
              <a:lnSpc>
                <a:spcPct val="100000"/>
              </a:lnSpc>
              <a:spcBef>
                <a:spcPts val="0"/>
              </a:spcBef>
              <a:spcAft>
                <a:spcPts val="0"/>
              </a:spcAft>
              <a:buClr>
                <a:srgbClr val="FFFFFF"/>
              </a:buClr>
              <a:buSzPts val="6000"/>
              <a:buNone/>
              <a:defRPr b="1" sz="6000">
                <a:solidFill>
                  <a:srgbClr val="FFFFFF"/>
                </a:solidFill>
              </a:defRPr>
            </a:lvl4pPr>
            <a:lvl5pPr lvl="4" rtl="0" algn="l">
              <a:lnSpc>
                <a:spcPct val="100000"/>
              </a:lnSpc>
              <a:spcBef>
                <a:spcPts val="0"/>
              </a:spcBef>
              <a:spcAft>
                <a:spcPts val="0"/>
              </a:spcAft>
              <a:buClr>
                <a:srgbClr val="FFFFFF"/>
              </a:buClr>
              <a:buSzPts val="6000"/>
              <a:buNone/>
              <a:defRPr b="1" sz="6000">
                <a:solidFill>
                  <a:srgbClr val="FFFFFF"/>
                </a:solidFill>
              </a:defRPr>
            </a:lvl5pPr>
            <a:lvl6pPr lvl="5" rtl="0" algn="l">
              <a:lnSpc>
                <a:spcPct val="100000"/>
              </a:lnSpc>
              <a:spcBef>
                <a:spcPts val="0"/>
              </a:spcBef>
              <a:spcAft>
                <a:spcPts val="0"/>
              </a:spcAft>
              <a:buClr>
                <a:srgbClr val="FFFFFF"/>
              </a:buClr>
              <a:buSzPts val="6000"/>
              <a:buNone/>
              <a:defRPr b="1" sz="6000">
                <a:solidFill>
                  <a:srgbClr val="FFFFFF"/>
                </a:solidFill>
              </a:defRPr>
            </a:lvl6pPr>
            <a:lvl7pPr lvl="6" rtl="0" algn="l">
              <a:lnSpc>
                <a:spcPct val="100000"/>
              </a:lnSpc>
              <a:spcBef>
                <a:spcPts val="0"/>
              </a:spcBef>
              <a:spcAft>
                <a:spcPts val="0"/>
              </a:spcAft>
              <a:buClr>
                <a:srgbClr val="FFFFFF"/>
              </a:buClr>
              <a:buSzPts val="6000"/>
              <a:buNone/>
              <a:defRPr b="1" sz="6000">
                <a:solidFill>
                  <a:srgbClr val="FFFFFF"/>
                </a:solidFill>
              </a:defRPr>
            </a:lvl7pPr>
            <a:lvl8pPr lvl="7" rtl="0" algn="l">
              <a:lnSpc>
                <a:spcPct val="100000"/>
              </a:lnSpc>
              <a:spcBef>
                <a:spcPts val="0"/>
              </a:spcBef>
              <a:spcAft>
                <a:spcPts val="0"/>
              </a:spcAft>
              <a:buClr>
                <a:srgbClr val="FFFFFF"/>
              </a:buClr>
              <a:buSzPts val="6000"/>
              <a:buNone/>
              <a:defRPr b="1" sz="6000">
                <a:solidFill>
                  <a:srgbClr val="FFFFFF"/>
                </a:solidFill>
              </a:defRPr>
            </a:lvl8pPr>
            <a:lvl9pPr lvl="8" rtl="0" algn="l">
              <a:lnSpc>
                <a:spcPct val="100000"/>
              </a:lnSpc>
              <a:spcBef>
                <a:spcPts val="0"/>
              </a:spcBef>
              <a:spcAft>
                <a:spcPts val="0"/>
              </a:spcAft>
              <a:buClr>
                <a:srgbClr val="FFFFFF"/>
              </a:buClr>
              <a:buSzPts val="6000"/>
              <a:buNone/>
              <a:defRPr b="1" sz="6000">
                <a:solidFill>
                  <a:srgbClr val="FFFFFF"/>
                </a:solidFill>
              </a:defRPr>
            </a:lvl9pPr>
          </a:lstStyle>
          <a:p/>
        </p:txBody>
      </p:sp>
      <p:sp>
        <p:nvSpPr>
          <p:cNvPr id="73" name="Google Shape;73;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AUTOLAYOUT_1">
    <p:bg>
      <p:bgPr>
        <a:solidFill>
          <a:srgbClr val="FFFFFF"/>
        </a:solidFill>
      </p:bgPr>
    </p:bg>
    <p:spTree>
      <p:nvGrpSpPr>
        <p:cNvPr id="74" name="Shape 74"/>
        <p:cNvGrpSpPr/>
        <p:nvPr/>
      </p:nvGrpSpPr>
      <p:grpSpPr>
        <a:xfrm>
          <a:off x="0" y="0"/>
          <a:ext cx="0" cy="0"/>
          <a:chOff x="0" y="0"/>
          <a:chExt cx="0" cy="0"/>
        </a:xfrm>
      </p:grpSpPr>
      <p:sp>
        <p:nvSpPr>
          <p:cNvPr id="75" name="Google Shape;75;p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0" y="0"/>
            <a:ext cx="3585000" cy="51435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4108825" y="636500"/>
            <a:ext cx="1944900" cy="57900"/>
          </a:xfrm>
          <a:prstGeom prst="rect">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388425" y="636500"/>
            <a:ext cx="2789700" cy="5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txBox="1"/>
          <p:nvPr>
            <p:ph type="title"/>
          </p:nvPr>
        </p:nvSpPr>
        <p:spPr>
          <a:xfrm>
            <a:off x="308775" y="770525"/>
            <a:ext cx="2866800" cy="3753600"/>
          </a:xfrm>
          <a:prstGeom prst="rect">
            <a:avLst/>
          </a:prstGeom>
          <a:noFill/>
        </p:spPr>
        <p:txBody>
          <a:bodyPr anchorCtr="0" anchor="t" bIns="91425" lIns="91425" spcFirstLastPara="1" rIns="91425" wrap="square" tIns="91425"/>
          <a:lstStyle>
            <a:lvl1pPr lvl="0" rtl="0" algn="l">
              <a:lnSpc>
                <a:spcPct val="100000"/>
              </a:lnSpc>
              <a:spcBef>
                <a:spcPts val="0"/>
              </a:spcBef>
              <a:spcAft>
                <a:spcPts val="0"/>
              </a:spcAft>
              <a:buClr>
                <a:srgbClr val="FFFFFF"/>
              </a:buClr>
              <a:buSzPts val="2800"/>
              <a:buNone/>
              <a:defRPr b="1" sz="2800">
                <a:solidFill>
                  <a:srgbClr val="FFFFFF"/>
                </a:solidFill>
              </a:defRPr>
            </a:lvl1pPr>
            <a:lvl2pPr lvl="1" rtl="0" algn="l">
              <a:lnSpc>
                <a:spcPct val="100000"/>
              </a:lnSpc>
              <a:spcBef>
                <a:spcPts val="0"/>
              </a:spcBef>
              <a:spcAft>
                <a:spcPts val="0"/>
              </a:spcAft>
              <a:buClr>
                <a:srgbClr val="FFFFFF"/>
              </a:buClr>
              <a:buSzPts val="2800"/>
              <a:buNone/>
              <a:defRPr b="1" sz="2800">
                <a:solidFill>
                  <a:srgbClr val="FFFFFF"/>
                </a:solidFill>
              </a:defRPr>
            </a:lvl2pPr>
            <a:lvl3pPr lvl="2" rtl="0" algn="l">
              <a:lnSpc>
                <a:spcPct val="100000"/>
              </a:lnSpc>
              <a:spcBef>
                <a:spcPts val="0"/>
              </a:spcBef>
              <a:spcAft>
                <a:spcPts val="0"/>
              </a:spcAft>
              <a:buClr>
                <a:srgbClr val="FFFFFF"/>
              </a:buClr>
              <a:buSzPts val="2800"/>
              <a:buNone/>
              <a:defRPr b="1" sz="2800">
                <a:solidFill>
                  <a:srgbClr val="FFFFFF"/>
                </a:solidFill>
              </a:defRPr>
            </a:lvl3pPr>
            <a:lvl4pPr lvl="3" rtl="0" algn="l">
              <a:lnSpc>
                <a:spcPct val="100000"/>
              </a:lnSpc>
              <a:spcBef>
                <a:spcPts val="0"/>
              </a:spcBef>
              <a:spcAft>
                <a:spcPts val="0"/>
              </a:spcAft>
              <a:buClr>
                <a:srgbClr val="FFFFFF"/>
              </a:buClr>
              <a:buSzPts val="2800"/>
              <a:buNone/>
              <a:defRPr b="1" sz="2800">
                <a:solidFill>
                  <a:srgbClr val="FFFFFF"/>
                </a:solidFill>
              </a:defRPr>
            </a:lvl4pPr>
            <a:lvl5pPr lvl="4" rtl="0" algn="l">
              <a:lnSpc>
                <a:spcPct val="100000"/>
              </a:lnSpc>
              <a:spcBef>
                <a:spcPts val="0"/>
              </a:spcBef>
              <a:spcAft>
                <a:spcPts val="0"/>
              </a:spcAft>
              <a:buClr>
                <a:srgbClr val="FFFFFF"/>
              </a:buClr>
              <a:buSzPts val="2800"/>
              <a:buNone/>
              <a:defRPr b="1" sz="2800">
                <a:solidFill>
                  <a:srgbClr val="FFFFFF"/>
                </a:solidFill>
              </a:defRPr>
            </a:lvl5pPr>
            <a:lvl6pPr lvl="5" rtl="0" algn="l">
              <a:lnSpc>
                <a:spcPct val="100000"/>
              </a:lnSpc>
              <a:spcBef>
                <a:spcPts val="0"/>
              </a:spcBef>
              <a:spcAft>
                <a:spcPts val="0"/>
              </a:spcAft>
              <a:buClr>
                <a:srgbClr val="FFFFFF"/>
              </a:buClr>
              <a:buSzPts val="2800"/>
              <a:buNone/>
              <a:defRPr b="1" sz="2800">
                <a:solidFill>
                  <a:srgbClr val="FFFFFF"/>
                </a:solidFill>
              </a:defRPr>
            </a:lvl6pPr>
            <a:lvl7pPr lvl="6" rtl="0" algn="l">
              <a:lnSpc>
                <a:spcPct val="100000"/>
              </a:lnSpc>
              <a:spcBef>
                <a:spcPts val="0"/>
              </a:spcBef>
              <a:spcAft>
                <a:spcPts val="0"/>
              </a:spcAft>
              <a:buClr>
                <a:srgbClr val="FFFFFF"/>
              </a:buClr>
              <a:buSzPts val="2800"/>
              <a:buNone/>
              <a:defRPr b="1" sz="2800">
                <a:solidFill>
                  <a:srgbClr val="FFFFFF"/>
                </a:solidFill>
              </a:defRPr>
            </a:lvl7pPr>
            <a:lvl8pPr lvl="7" rtl="0" algn="l">
              <a:lnSpc>
                <a:spcPct val="100000"/>
              </a:lnSpc>
              <a:spcBef>
                <a:spcPts val="0"/>
              </a:spcBef>
              <a:spcAft>
                <a:spcPts val="0"/>
              </a:spcAft>
              <a:buClr>
                <a:srgbClr val="FFFFFF"/>
              </a:buClr>
              <a:buSzPts val="2800"/>
              <a:buNone/>
              <a:defRPr b="1" sz="2800">
                <a:solidFill>
                  <a:srgbClr val="FFFFFF"/>
                </a:solidFill>
              </a:defRPr>
            </a:lvl8pPr>
            <a:lvl9pPr lvl="8" rtl="0" algn="l">
              <a:lnSpc>
                <a:spcPct val="100000"/>
              </a:lnSpc>
              <a:spcBef>
                <a:spcPts val="0"/>
              </a:spcBef>
              <a:spcAft>
                <a:spcPts val="0"/>
              </a:spcAft>
              <a:buClr>
                <a:srgbClr val="FFFFFF"/>
              </a:buClr>
              <a:buSzPts val="2800"/>
              <a:buNone/>
              <a:defRPr b="1" sz="2800">
                <a:solidFill>
                  <a:srgbClr val="FFFFFF"/>
                </a:solidFill>
              </a:defRPr>
            </a:lvl9pPr>
          </a:lstStyle>
          <a:p/>
        </p:txBody>
      </p:sp>
      <p:sp>
        <p:nvSpPr>
          <p:cNvPr id="80" name="Google Shape;80;p14"/>
          <p:cNvSpPr txBox="1"/>
          <p:nvPr>
            <p:ph idx="1" type="body"/>
          </p:nvPr>
        </p:nvSpPr>
        <p:spPr>
          <a:xfrm>
            <a:off x="4022850" y="770525"/>
            <a:ext cx="4919400" cy="3811800"/>
          </a:xfrm>
          <a:prstGeom prst="rect">
            <a:avLst/>
          </a:prstGeom>
          <a:noFill/>
        </p:spPr>
        <p:txBody>
          <a:bodyPr anchorCtr="0" anchor="t" bIns="91425" lIns="91425" spcFirstLastPara="1" rIns="91425" wrap="square" tIns="91425"/>
          <a:lstStyle>
            <a:lvl1pPr indent="-317500" lvl="0" marL="457200" rtl="0" algn="l">
              <a:lnSpc>
                <a:spcPct val="115000"/>
              </a:lnSpc>
              <a:spcBef>
                <a:spcPts val="0"/>
              </a:spcBef>
              <a:spcAft>
                <a:spcPts val="0"/>
              </a:spcAft>
              <a:buClr>
                <a:srgbClr val="434343"/>
              </a:buClr>
              <a:buSzPts val="1400"/>
              <a:buChar char="●"/>
              <a:defRPr sz="1400">
                <a:solidFill>
                  <a:srgbClr val="434343"/>
                </a:solidFill>
              </a:defRPr>
            </a:lvl1pPr>
            <a:lvl2pPr indent="-304800" lvl="1" marL="914400" rtl="0" algn="l">
              <a:lnSpc>
                <a:spcPct val="115000"/>
              </a:lnSpc>
              <a:spcBef>
                <a:spcPts val="1600"/>
              </a:spcBef>
              <a:spcAft>
                <a:spcPts val="0"/>
              </a:spcAft>
              <a:buClr>
                <a:srgbClr val="434343"/>
              </a:buClr>
              <a:buSzPts val="1200"/>
              <a:buChar char="○"/>
              <a:defRPr sz="1200">
                <a:solidFill>
                  <a:srgbClr val="434343"/>
                </a:solidFill>
              </a:defRPr>
            </a:lvl2pPr>
            <a:lvl3pPr indent="-304800" lvl="2" marL="1371600" rtl="0" algn="l">
              <a:lnSpc>
                <a:spcPct val="115000"/>
              </a:lnSpc>
              <a:spcBef>
                <a:spcPts val="1600"/>
              </a:spcBef>
              <a:spcAft>
                <a:spcPts val="0"/>
              </a:spcAft>
              <a:buClr>
                <a:srgbClr val="434343"/>
              </a:buClr>
              <a:buSzPts val="1200"/>
              <a:buChar char="■"/>
              <a:defRPr sz="1200">
                <a:solidFill>
                  <a:srgbClr val="434343"/>
                </a:solidFill>
              </a:defRPr>
            </a:lvl3pPr>
            <a:lvl4pPr indent="-304800" lvl="3" marL="1828800" rtl="0" algn="l">
              <a:lnSpc>
                <a:spcPct val="115000"/>
              </a:lnSpc>
              <a:spcBef>
                <a:spcPts val="1600"/>
              </a:spcBef>
              <a:spcAft>
                <a:spcPts val="0"/>
              </a:spcAft>
              <a:buClr>
                <a:srgbClr val="434343"/>
              </a:buClr>
              <a:buSzPts val="1200"/>
              <a:buChar char="●"/>
              <a:defRPr sz="1200">
                <a:solidFill>
                  <a:srgbClr val="434343"/>
                </a:solidFill>
              </a:defRPr>
            </a:lvl4pPr>
            <a:lvl5pPr indent="-304800" lvl="4" marL="2286000" rtl="0" algn="l">
              <a:lnSpc>
                <a:spcPct val="115000"/>
              </a:lnSpc>
              <a:spcBef>
                <a:spcPts val="1600"/>
              </a:spcBef>
              <a:spcAft>
                <a:spcPts val="0"/>
              </a:spcAft>
              <a:buClr>
                <a:srgbClr val="434343"/>
              </a:buClr>
              <a:buSzPts val="1200"/>
              <a:buChar char="○"/>
              <a:defRPr sz="1200">
                <a:solidFill>
                  <a:srgbClr val="434343"/>
                </a:solidFill>
              </a:defRPr>
            </a:lvl5pPr>
            <a:lvl6pPr indent="-304800" lvl="5" marL="2743200" rtl="0" algn="l">
              <a:lnSpc>
                <a:spcPct val="115000"/>
              </a:lnSpc>
              <a:spcBef>
                <a:spcPts val="1600"/>
              </a:spcBef>
              <a:spcAft>
                <a:spcPts val="0"/>
              </a:spcAft>
              <a:buClr>
                <a:srgbClr val="434343"/>
              </a:buClr>
              <a:buSzPts val="1200"/>
              <a:buChar char="■"/>
              <a:defRPr sz="1200">
                <a:solidFill>
                  <a:srgbClr val="434343"/>
                </a:solidFill>
              </a:defRPr>
            </a:lvl6pPr>
            <a:lvl7pPr indent="-304800" lvl="6" marL="3200400" rtl="0" algn="l">
              <a:lnSpc>
                <a:spcPct val="115000"/>
              </a:lnSpc>
              <a:spcBef>
                <a:spcPts val="1600"/>
              </a:spcBef>
              <a:spcAft>
                <a:spcPts val="0"/>
              </a:spcAft>
              <a:buClr>
                <a:srgbClr val="434343"/>
              </a:buClr>
              <a:buSzPts val="1200"/>
              <a:buChar char="●"/>
              <a:defRPr sz="1200">
                <a:solidFill>
                  <a:srgbClr val="434343"/>
                </a:solidFill>
              </a:defRPr>
            </a:lvl7pPr>
            <a:lvl8pPr indent="-304800" lvl="7" marL="3657600" rtl="0" algn="l">
              <a:lnSpc>
                <a:spcPct val="115000"/>
              </a:lnSpc>
              <a:spcBef>
                <a:spcPts val="1600"/>
              </a:spcBef>
              <a:spcAft>
                <a:spcPts val="0"/>
              </a:spcAft>
              <a:buClr>
                <a:srgbClr val="434343"/>
              </a:buClr>
              <a:buSzPts val="1200"/>
              <a:buChar char="○"/>
              <a:defRPr sz="1200">
                <a:solidFill>
                  <a:srgbClr val="434343"/>
                </a:solidFill>
              </a:defRPr>
            </a:lvl8pPr>
            <a:lvl9pPr indent="-304800" lvl="8" marL="4114800" rtl="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81" name="Google Shape;81;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666666"/>
                </a:solidFill>
              </a:defRPr>
            </a:lvl1pPr>
            <a:lvl2pPr lvl="1" rtl="0" algn="r">
              <a:lnSpc>
                <a:spcPct val="100000"/>
              </a:lnSpc>
              <a:spcAft>
                <a:spcPts val="0"/>
              </a:spcAft>
              <a:buNone/>
              <a:defRPr sz="1000">
                <a:solidFill>
                  <a:srgbClr val="666666"/>
                </a:solidFill>
              </a:defRPr>
            </a:lvl2pPr>
            <a:lvl3pPr lvl="2" rtl="0" algn="r">
              <a:lnSpc>
                <a:spcPct val="100000"/>
              </a:lnSpc>
              <a:spcAft>
                <a:spcPts val="0"/>
              </a:spcAft>
              <a:buNone/>
              <a:defRPr sz="1000">
                <a:solidFill>
                  <a:srgbClr val="666666"/>
                </a:solidFill>
              </a:defRPr>
            </a:lvl3pPr>
            <a:lvl4pPr lvl="3" rtl="0" algn="r">
              <a:lnSpc>
                <a:spcPct val="100000"/>
              </a:lnSpc>
              <a:spcAft>
                <a:spcPts val="0"/>
              </a:spcAft>
              <a:buNone/>
              <a:defRPr sz="1000">
                <a:solidFill>
                  <a:srgbClr val="666666"/>
                </a:solidFill>
              </a:defRPr>
            </a:lvl4pPr>
            <a:lvl5pPr lvl="4" rtl="0" algn="r">
              <a:lnSpc>
                <a:spcPct val="100000"/>
              </a:lnSpc>
              <a:spcAft>
                <a:spcPts val="0"/>
              </a:spcAft>
              <a:buNone/>
              <a:defRPr sz="1000">
                <a:solidFill>
                  <a:srgbClr val="666666"/>
                </a:solidFill>
              </a:defRPr>
            </a:lvl5pPr>
            <a:lvl6pPr lvl="5" rtl="0" algn="r">
              <a:lnSpc>
                <a:spcPct val="100000"/>
              </a:lnSpc>
              <a:spcAft>
                <a:spcPts val="0"/>
              </a:spcAft>
              <a:buNone/>
              <a:defRPr sz="1000">
                <a:solidFill>
                  <a:srgbClr val="666666"/>
                </a:solidFill>
              </a:defRPr>
            </a:lvl6pPr>
            <a:lvl7pPr lvl="6" rtl="0" algn="r">
              <a:lnSpc>
                <a:spcPct val="100000"/>
              </a:lnSpc>
              <a:spcAft>
                <a:spcPts val="0"/>
              </a:spcAft>
              <a:buNone/>
              <a:defRPr sz="1000">
                <a:solidFill>
                  <a:srgbClr val="666666"/>
                </a:solidFill>
              </a:defRPr>
            </a:lvl7pPr>
            <a:lvl8pPr lvl="7" rtl="0" algn="r">
              <a:lnSpc>
                <a:spcPct val="100000"/>
              </a:lnSpc>
              <a:spcAft>
                <a:spcPts val="0"/>
              </a:spcAft>
              <a:buNone/>
              <a:defRPr sz="1000">
                <a:solidFill>
                  <a:srgbClr val="666666"/>
                </a:solidFill>
              </a:defRPr>
            </a:lvl8pPr>
            <a:lvl9pPr lvl="8" rtl="0"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3">
  <p:cSld name="AUTOLAYOUT_5">
    <p:bg>
      <p:bgPr>
        <a:solidFill>
          <a:srgbClr val="FFFFFF"/>
        </a:solidFill>
      </p:bgPr>
    </p:bg>
    <p:spTree>
      <p:nvGrpSpPr>
        <p:cNvPr id="82" name="Shape 82"/>
        <p:cNvGrpSpPr/>
        <p:nvPr/>
      </p:nvGrpSpPr>
      <p:grpSpPr>
        <a:xfrm>
          <a:off x="0" y="0"/>
          <a:ext cx="0" cy="0"/>
          <a:chOff x="0" y="0"/>
          <a:chExt cx="0" cy="0"/>
        </a:xfrm>
      </p:grpSpPr>
      <p:sp>
        <p:nvSpPr>
          <p:cNvPr id="83" name="Google Shape;83;p15"/>
          <p:cNvSpPr/>
          <p:nvPr/>
        </p:nvSpPr>
        <p:spPr>
          <a:xfrm>
            <a:off x="0" y="0"/>
            <a:ext cx="9144000" cy="5143500"/>
          </a:xfrm>
          <a:prstGeom prst="rect">
            <a:avLst/>
          </a:prstGeom>
          <a:gradFill>
            <a:gsLst>
              <a:gs pos="0">
                <a:srgbClr val="7F7F7F"/>
              </a:gs>
              <a:gs pos="78000">
                <a:srgbClr val="3F3F3F"/>
              </a:gs>
              <a:gs pos="100000">
                <a:srgbClr val="262626"/>
              </a:gs>
            </a:gsLst>
            <a:lin ang="5400012"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5"/>
          <p:cNvSpPr/>
          <p:nvPr/>
        </p:nvSpPr>
        <p:spPr>
          <a:xfrm rot="10800000">
            <a:off x="3262212" y="0"/>
            <a:ext cx="1309800" cy="1088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flipH="1" rot="10800000">
            <a:off x="4572012" y="0"/>
            <a:ext cx="1309800" cy="1088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flipH="1" rot="10800000">
            <a:off x="4572012" y="0"/>
            <a:ext cx="1309800" cy="1088100"/>
          </a:xfrm>
          <a:prstGeom prst="rtTriangle">
            <a:avLst/>
          </a:pr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ph type="ctrTitle"/>
          </p:nvPr>
        </p:nvSpPr>
        <p:spPr>
          <a:xfrm>
            <a:off x="1130100" y="1397138"/>
            <a:ext cx="6883800" cy="1658100"/>
          </a:xfrm>
          <a:prstGeom prst="rect">
            <a:avLst/>
          </a:prstGeom>
          <a:noFill/>
        </p:spPr>
        <p:txBody>
          <a:bodyPr anchorCtr="0" anchor="b" bIns="91425" lIns="91425" spcFirstLastPara="1" rIns="91425" wrap="square" tIns="91425"/>
          <a:lstStyle>
            <a:lvl1pPr lvl="0" rtl="0" algn="ctr">
              <a:lnSpc>
                <a:spcPct val="100000"/>
              </a:lnSpc>
              <a:spcBef>
                <a:spcPts val="0"/>
              </a:spcBef>
              <a:spcAft>
                <a:spcPts val="0"/>
              </a:spcAft>
              <a:buClr>
                <a:srgbClr val="FFFFFF"/>
              </a:buClr>
              <a:buSzPts val="4200"/>
              <a:buNone/>
              <a:defRPr sz="4200">
                <a:solidFill>
                  <a:srgbClr val="FFFFFF"/>
                </a:solidFill>
              </a:defRPr>
            </a:lvl1pPr>
            <a:lvl2pPr lvl="1" rtl="0" algn="ctr">
              <a:lnSpc>
                <a:spcPct val="100000"/>
              </a:lnSpc>
              <a:spcBef>
                <a:spcPts val="0"/>
              </a:spcBef>
              <a:spcAft>
                <a:spcPts val="0"/>
              </a:spcAft>
              <a:buClr>
                <a:srgbClr val="FFFFFF"/>
              </a:buClr>
              <a:buSzPts val="4200"/>
              <a:buNone/>
              <a:defRPr sz="4200">
                <a:solidFill>
                  <a:srgbClr val="FFFFFF"/>
                </a:solidFill>
              </a:defRPr>
            </a:lvl2pPr>
            <a:lvl3pPr lvl="2" rtl="0" algn="ctr">
              <a:lnSpc>
                <a:spcPct val="100000"/>
              </a:lnSpc>
              <a:spcBef>
                <a:spcPts val="0"/>
              </a:spcBef>
              <a:spcAft>
                <a:spcPts val="0"/>
              </a:spcAft>
              <a:buClr>
                <a:srgbClr val="FFFFFF"/>
              </a:buClr>
              <a:buSzPts val="4200"/>
              <a:buNone/>
              <a:defRPr sz="4200">
                <a:solidFill>
                  <a:srgbClr val="FFFFFF"/>
                </a:solidFill>
              </a:defRPr>
            </a:lvl3pPr>
            <a:lvl4pPr lvl="3" rtl="0" algn="ctr">
              <a:lnSpc>
                <a:spcPct val="100000"/>
              </a:lnSpc>
              <a:spcBef>
                <a:spcPts val="0"/>
              </a:spcBef>
              <a:spcAft>
                <a:spcPts val="0"/>
              </a:spcAft>
              <a:buClr>
                <a:srgbClr val="FFFFFF"/>
              </a:buClr>
              <a:buSzPts val="4200"/>
              <a:buNone/>
              <a:defRPr sz="4200">
                <a:solidFill>
                  <a:srgbClr val="FFFFFF"/>
                </a:solidFill>
              </a:defRPr>
            </a:lvl4pPr>
            <a:lvl5pPr lvl="4" rtl="0" algn="ctr">
              <a:lnSpc>
                <a:spcPct val="100000"/>
              </a:lnSpc>
              <a:spcBef>
                <a:spcPts val="0"/>
              </a:spcBef>
              <a:spcAft>
                <a:spcPts val="0"/>
              </a:spcAft>
              <a:buClr>
                <a:srgbClr val="FFFFFF"/>
              </a:buClr>
              <a:buSzPts val="4200"/>
              <a:buNone/>
              <a:defRPr sz="4200">
                <a:solidFill>
                  <a:srgbClr val="FFFFFF"/>
                </a:solidFill>
              </a:defRPr>
            </a:lvl5pPr>
            <a:lvl6pPr lvl="5" rtl="0" algn="ctr">
              <a:lnSpc>
                <a:spcPct val="100000"/>
              </a:lnSpc>
              <a:spcBef>
                <a:spcPts val="0"/>
              </a:spcBef>
              <a:spcAft>
                <a:spcPts val="0"/>
              </a:spcAft>
              <a:buClr>
                <a:srgbClr val="FFFFFF"/>
              </a:buClr>
              <a:buSzPts val="4200"/>
              <a:buNone/>
              <a:defRPr sz="4200">
                <a:solidFill>
                  <a:srgbClr val="FFFFFF"/>
                </a:solidFill>
              </a:defRPr>
            </a:lvl6pPr>
            <a:lvl7pPr lvl="6" rtl="0" algn="ctr">
              <a:lnSpc>
                <a:spcPct val="100000"/>
              </a:lnSpc>
              <a:spcBef>
                <a:spcPts val="0"/>
              </a:spcBef>
              <a:spcAft>
                <a:spcPts val="0"/>
              </a:spcAft>
              <a:buClr>
                <a:srgbClr val="FFFFFF"/>
              </a:buClr>
              <a:buSzPts val="4200"/>
              <a:buNone/>
              <a:defRPr sz="4200">
                <a:solidFill>
                  <a:srgbClr val="FFFFFF"/>
                </a:solidFill>
              </a:defRPr>
            </a:lvl7pPr>
            <a:lvl8pPr lvl="7" rtl="0" algn="ctr">
              <a:lnSpc>
                <a:spcPct val="100000"/>
              </a:lnSpc>
              <a:spcBef>
                <a:spcPts val="0"/>
              </a:spcBef>
              <a:spcAft>
                <a:spcPts val="0"/>
              </a:spcAft>
              <a:buClr>
                <a:srgbClr val="FFFFFF"/>
              </a:buClr>
              <a:buSzPts val="4200"/>
              <a:buNone/>
              <a:defRPr sz="4200">
                <a:solidFill>
                  <a:srgbClr val="FFFFFF"/>
                </a:solidFill>
              </a:defRPr>
            </a:lvl8pPr>
            <a:lvl9pPr lvl="8" rtl="0" algn="ctr">
              <a:lnSpc>
                <a:spcPct val="100000"/>
              </a:lnSpc>
              <a:spcBef>
                <a:spcPts val="0"/>
              </a:spcBef>
              <a:spcAft>
                <a:spcPts val="0"/>
              </a:spcAft>
              <a:buClr>
                <a:srgbClr val="FFFFFF"/>
              </a:buClr>
              <a:buSzPts val="4200"/>
              <a:buNone/>
              <a:defRPr sz="4200">
                <a:solidFill>
                  <a:srgbClr val="FFFFFF"/>
                </a:solidFill>
              </a:defRPr>
            </a:lvl9pPr>
          </a:lstStyle>
          <a:p/>
        </p:txBody>
      </p:sp>
      <p:sp>
        <p:nvSpPr>
          <p:cNvPr id="88" name="Google Shape;88;p15"/>
          <p:cNvSpPr txBox="1"/>
          <p:nvPr>
            <p:ph idx="1" type="subTitle"/>
          </p:nvPr>
        </p:nvSpPr>
        <p:spPr>
          <a:xfrm>
            <a:off x="1130100" y="3196163"/>
            <a:ext cx="6883800" cy="550200"/>
          </a:xfrm>
          <a:prstGeom prst="rect">
            <a:avLst/>
          </a:prstGeom>
          <a:noFill/>
        </p:spPr>
        <p:txBody>
          <a:bodyPr anchorCtr="0" anchor="t" bIns="91425" lIns="91425" spcFirstLastPara="1" rIns="91425" wrap="square" tIns="91425"/>
          <a:lstStyle>
            <a:lvl1pPr lvl="0" rtl="0" algn="ct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FFFFFF"/>
              </a:buClr>
              <a:buSzPts val="2000"/>
              <a:buNone/>
              <a:defRPr sz="2000">
                <a:solidFill>
                  <a:srgbClr val="FFFFFF"/>
                </a:solidFill>
              </a:defRPr>
            </a:lvl2pPr>
            <a:lvl3pPr lvl="2" rtl="0" algn="ctr">
              <a:lnSpc>
                <a:spcPct val="100000"/>
              </a:lnSpc>
              <a:spcBef>
                <a:spcPts val="0"/>
              </a:spcBef>
              <a:spcAft>
                <a:spcPts val="0"/>
              </a:spcAft>
              <a:buClr>
                <a:srgbClr val="FFFFFF"/>
              </a:buClr>
              <a:buSzPts val="2000"/>
              <a:buNone/>
              <a:defRPr sz="2000">
                <a:solidFill>
                  <a:srgbClr val="FFFFFF"/>
                </a:solidFill>
              </a:defRPr>
            </a:lvl3pPr>
            <a:lvl4pPr lvl="3" rtl="0" algn="ctr">
              <a:lnSpc>
                <a:spcPct val="100000"/>
              </a:lnSpc>
              <a:spcBef>
                <a:spcPts val="0"/>
              </a:spcBef>
              <a:spcAft>
                <a:spcPts val="0"/>
              </a:spcAft>
              <a:buClr>
                <a:srgbClr val="FFFFFF"/>
              </a:buClr>
              <a:buSzPts val="2000"/>
              <a:buNone/>
              <a:defRPr sz="2000">
                <a:solidFill>
                  <a:srgbClr val="FFFFFF"/>
                </a:solidFill>
              </a:defRPr>
            </a:lvl4pPr>
            <a:lvl5pPr lvl="4" rtl="0" algn="ctr">
              <a:lnSpc>
                <a:spcPct val="100000"/>
              </a:lnSpc>
              <a:spcBef>
                <a:spcPts val="0"/>
              </a:spcBef>
              <a:spcAft>
                <a:spcPts val="0"/>
              </a:spcAft>
              <a:buClr>
                <a:srgbClr val="FFFFFF"/>
              </a:buClr>
              <a:buSzPts val="2000"/>
              <a:buNone/>
              <a:defRPr sz="2000">
                <a:solidFill>
                  <a:srgbClr val="FFFFFF"/>
                </a:solidFill>
              </a:defRPr>
            </a:lvl5pPr>
            <a:lvl6pPr lvl="5" rtl="0" algn="ctr">
              <a:lnSpc>
                <a:spcPct val="100000"/>
              </a:lnSpc>
              <a:spcBef>
                <a:spcPts val="0"/>
              </a:spcBef>
              <a:spcAft>
                <a:spcPts val="0"/>
              </a:spcAft>
              <a:buClr>
                <a:srgbClr val="FFFFFF"/>
              </a:buClr>
              <a:buSzPts val="2000"/>
              <a:buNone/>
              <a:defRPr sz="2000">
                <a:solidFill>
                  <a:srgbClr val="FFFFFF"/>
                </a:solidFill>
              </a:defRPr>
            </a:lvl6pPr>
            <a:lvl7pPr lvl="6" rtl="0" algn="ctr">
              <a:lnSpc>
                <a:spcPct val="100000"/>
              </a:lnSpc>
              <a:spcBef>
                <a:spcPts val="0"/>
              </a:spcBef>
              <a:spcAft>
                <a:spcPts val="0"/>
              </a:spcAft>
              <a:buClr>
                <a:srgbClr val="FFFFFF"/>
              </a:buClr>
              <a:buSzPts val="2000"/>
              <a:buNone/>
              <a:defRPr sz="2000">
                <a:solidFill>
                  <a:srgbClr val="FFFFFF"/>
                </a:solidFill>
              </a:defRPr>
            </a:lvl7pPr>
            <a:lvl8pPr lvl="7" rtl="0" algn="ctr">
              <a:lnSpc>
                <a:spcPct val="100000"/>
              </a:lnSpc>
              <a:spcBef>
                <a:spcPts val="0"/>
              </a:spcBef>
              <a:spcAft>
                <a:spcPts val="0"/>
              </a:spcAft>
              <a:buClr>
                <a:srgbClr val="FFFFFF"/>
              </a:buClr>
              <a:buSzPts val="2000"/>
              <a:buNone/>
              <a:defRPr sz="2000">
                <a:solidFill>
                  <a:srgbClr val="FFFFFF"/>
                </a:solidFill>
              </a:defRPr>
            </a:lvl8pPr>
            <a:lvl9pPr lvl="8" rtl="0" algn="ctr">
              <a:lnSpc>
                <a:spcPct val="100000"/>
              </a:lnSpc>
              <a:spcBef>
                <a:spcPts val="0"/>
              </a:spcBef>
              <a:spcAft>
                <a:spcPts val="0"/>
              </a:spcAft>
              <a:buClr>
                <a:srgbClr val="FFFFFF"/>
              </a:buClr>
              <a:buSzPts val="2000"/>
              <a:buNone/>
              <a:defRPr sz="2000">
                <a:solidFill>
                  <a:srgbClr val="FFFFFF"/>
                </a:solidFill>
              </a:defRPr>
            </a:lvl9pPr>
          </a:lstStyle>
          <a:p/>
        </p:txBody>
      </p:sp>
      <p:sp>
        <p:nvSpPr>
          <p:cNvPr id="89" name="Google Shape;89;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7">
  <p:cSld name="AUTOLAYOUT_8">
    <p:bg>
      <p:bgPr>
        <a:solidFill>
          <a:srgbClr val="FFFFFF"/>
        </a:solidFill>
      </p:bgPr>
    </p:bg>
    <p:spTree>
      <p:nvGrpSpPr>
        <p:cNvPr id="90" name="Shape 90"/>
        <p:cNvGrpSpPr/>
        <p:nvPr/>
      </p:nvGrpSpPr>
      <p:grpSpPr>
        <a:xfrm>
          <a:off x="0" y="0"/>
          <a:ext cx="0" cy="0"/>
          <a:chOff x="0" y="0"/>
          <a:chExt cx="0" cy="0"/>
        </a:xfrm>
      </p:grpSpPr>
      <p:sp>
        <p:nvSpPr>
          <p:cNvPr id="91" name="Google Shape;91;p16"/>
          <p:cNvSpPr/>
          <p:nvPr/>
        </p:nvSpPr>
        <p:spPr>
          <a:xfrm>
            <a:off x="0" y="0"/>
            <a:ext cx="91440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0" y="1057700"/>
            <a:ext cx="9144000" cy="7164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txBox="1"/>
          <p:nvPr>
            <p:ph type="ctrTitle"/>
          </p:nvPr>
        </p:nvSpPr>
        <p:spPr>
          <a:xfrm>
            <a:off x="345650" y="1057700"/>
            <a:ext cx="7172100" cy="716400"/>
          </a:xfrm>
          <a:prstGeom prst="rect">
            <a:avLst/>
          </a:prstGeom>
          <a:noFill/>
        </p:spPr>
        <p:txBody>
          <a:bodyPr anchorCtr="0" anchor="ctr" bIns="91425" lIns="91425" spcFirstLastPara="1" rIns="91425" wrap="square" tIns="91425"/>
          <a:lstStyle>
            <a:lvl1pPr lvl="0" rtl="0" algn="l">
              <a:lnSpc>
                <a:spcPct val="100000"/>
              </a:lnSpc>
              <a:spcBef>
                <a:spcPts val="0"/>
              </a:spcBef>
              <a:spcAft>
                <a:spcPts val="0"/>
              </a:spcAft>
              <a:buClr>
                <a:srgbClr val="FFFFFF"/>
              </a:buClr>
              <a:buSzPts val="2400"/>
              <a:buNone/>
              <a:defRPr sz="2400">
                <a:solidFill>
                  <a:srgbClr val="FFFFFF"/>
                </a:solidFill>
              </a:defRPr>
            </a:lvl1pPr>
            <a:lvl2pPr lvl="1" rtl="0" algn="l">
              <a:lnSpc>
                <a:spcPct val="100000"/>
              </a:lnSpc>
              <a:spcBef>
                <a:spcPts val="0"/>
              </a:spcBef>
              <a:spcAft>
                <a:spcPts val="0"/>
              </a:spcAft>
              <a:buClr>
                <a:srgbClr val="FFFFFF"/>
              </a:buClr>
              <a:buSzPts val="2400"/>
              <a:buNone/>
              <a:defRPr sz="2400">
                <a:solidFill>
                  <a:srgbClr val="FFFFFF"/>
                </a:solidFill>
              </a:defRPr>
            </a:lvl2pPr>
            <a:lvl3pPr lvl="2" rtl="0" algn="l">
              <a:lnSpc>
                <a:spcPct val="100000"/>
              </a:lnSpc>
              <a:spcBef>
                <a:spcPts val="0"/>
              </a:spcBef>
              <a:spcAft>
                <a:spcPts val="0"/>
              </a:spcAft>
              <a:buClr>
                <a:srgbClr val="FFFFFF"/>
              </a:buClr>
              <a:buSzPts val="2400"/>
              <a:buNone/>
              <a:defRPr sz="2400">
                <a:solidFill>
                  <a:srgbClr val="FFFFFF"/>
                </a:solidFill>
              </a:defRPr>
            </a:lvl3pPr>
            <a:lvl4pPr lvl="3" rtl="0" algn="l">
              <a:lnSpc>
                <a:spcPct val="100000"/>
              </a:lnSpc>
              <a:spcBef>
                <a:spcPts val="0"/>
              </a:spcBef>
              <a:spcAft>
                <a:spcPts val="0"/>
              </a:spcAft>
              <a:buClr>
                <a:srgbClr val="FFFFFF"/>
              </a:buClr>
              <a:buSzPts val="2400"/>
              <a:buNone/>
              <a:defRPr sz="2400">
                <a:solidFill>
                  <a:srgbClr val="FFFFFF"/>
                </a:solidFill>
              </a:defRPr>
            </a:lvl4pPr>
            <a:lvl5pPr lvl="4" rtl="0" algn="l">
              <a:lnSpc>
                <a:spcPct val="100000"/>
              </a:lnSpc>
              <a:spcBef>
                <a:spcPts val="0"/>
              </a:spcBef>
              <a:spcAft>
                <a:spcPts val="0"/>
              </a:spcAft>
              <a:buClr>
                <a:srgbClr val="FFFFFF"/>
              </a:buClr>
              <a:buSzPts val="2400"/>
              <a:buNone/>
              <a:defRPr sz="2400">
                <a:solidFill>
                  <a:srgbClr val="FFFFFF"/>
                </a:solidFill>
              </a:defRPr>
            </a:lvl5pPr>
            <a:lvl6pPr lvl="5" rtl="0" algn="l">
              <a:lnSpc>
                <a:spcPct val="100000"/>
              </a:lnSpc>
              <a:spcBef>
                <a:spcPts val="0"/>
              </a:spcBef>
              <a:spcAft>
                <a:spcPts val="0"/>
              </a:spcAft>
              <a:buClr>
                <a:srgbClr val="FFFFFF"/>
              </a:buClr>
              <a:buSzPts val="2400"/>
              <a:buNone/>
              <a:defRPr sz="2400">
                <a:solidFill>
                  <a:srgbClr val="FFFFFF"/>
                </a:solidFill>
              </a:defRPr>
            </a:lvl6pPr>
            <a:lvl7pPr lvl="6" rtl="0" algn="l">
              <a:lnSpc>
                <a:spcPct val="100000"/>
              </a:lnSpc>
              <a:spcBef>
                <a:spcPts val="0"/>
              </a:spcBef>
              <a:spcAft>
                <a:spcPts val="0"/>
              </a:spcAft>
              <a:buClr>
                <a:srgbClr val="FFFFFF"/>
              </a:buClr>
              <a:buSzPts val="2400"/>
              <a:buNone/>
              <a:defRPr sz="2400">
                <a:solidFill>
                  <a:srgbClr val="FFFFFF"/>
                </a:solidFill>
              </a:defRPr>
            </a:lvl7pPr>
            <a:lvl8pPr lvl="7" rtl="0" algn="l">
              <a:lnSpc>
                <a:spcPct val="100000"/>
              </a:lnSpc>
              <a:spcBef>
                <a:spcPts val="0"/>
              </a:spcBef>
              <a:spcAft>
                <a:spcPts val="0"/>
              </a:spcAft>
              <a:buClr>
                <a:srgbClr val="FFFFFF"/>
              </a:buClr>
              <a:buSzPts val="2400"/>
              <a:buNone/>
              <a:defRPr sz="2400">
                <a:solidFill>
                  <a:srgbClr val="FFFFFF"/>
                </a:solidFill>
              </a:defRPr>
            </a:lvl8pPr>
            <a:lvl9pPr lvl="8" rtl="0" algn="l">
              <a:lnSpc>
                <a:spcPct val="100000"/>
              </a:lnSpc>
              <a:spcBef>
                <a:spcPts val="0"/>
              </a:spcBef>
              <a:spcAft>
                <a:spcPts val="0"/>
              </a:spcAft>
              <a:buClr>
                <a:srgbClr val="FFFFFF"/>
              </a:buClr>
              <a:buSzPts val="2400"/>
              <a:buNone/>
              <a:defRPr sz="2400">
                <a:solidFill>
                  <a:srgbClr val="FFFFFF"/>
                </a:solidFill>
              </a:defRPr>
            </a:lvl9pPr>
          </a:lstStyle>
          <a:p/>
        </p:txBody>
      </p:sp>
      <p:sp>
        <p:nvSpPr>
          <p:cNvPr id="94" name="Google Shape;94;p16"/>
          <p:cNvSpPr txBox="1"/>
          <p:nvPr>
            <p:ph idx="1" type="subTitle"/>
          </p:nvPr>
        </p:nvSpPr>
        <p:spPr>
          <a:xfrm>
            <a:off x="345650" y="1925025"/>
            <a:ext cx="7172100" cy="1989900"/>
          </a:xfrm>
          <a:prstGeom prst="rect">
            <a:avLst/>
          </a:prstGeom>
          <a:noFill/>
        </p:spPr>
        <p:txBody>
          <a:bodyPr anchorCtr="0" anchor="t" bIns="91425" lIns="91425" spcFirstLastPara="1" rIns="91425" wrap="square" tIns="91425"/>
          <a:lstStyle>
            <a:lvl1pPr lvl="0" rtl="0" algn="l">
              <a:lnSpc>
                <a:spcPct val="100000"/>
              </a:lnSpc>
              <a:spcBef>
                <a:spcPts val="0"/>
              </a:spcBef>
              <a:spcAft>
                <a:spcPts val="0"/>
              </a:spcAft>
              <a:buClr>
                <a:srgbClr val="FFFFFF"/>
              </a:buClr>
              <a:buSzPts val="1600"/>
              <a:buNone/>
              <a:defRPr sz="1600">
                <a:solidFill>
                  <a:srgbClr val="FFFFFF"/>
                </a:solidFill>
              </a:defRPr>
            </a:lvl1pPr>
            <a:lvl2pPr lvl="1" rtl="0" algn="l">
              <a:lnSpc>
                <a:spcPct val="100000"/>
              </a:lnSpc>
              <a:spcBef>
                <a:spcPts val="0"/>
              </a:spcBef>
              <a:spcAft>
                <a:spcPts val="0"/>
              </a:spcAft>
              <a:buClr>
                <a:srgbClr val="FFFFFF"/>
              </a:buClr>
              <a:buSzPts val="1600"/>
              <a:buNone/>
              <a:defRPr sz="1600">
                <a:solidFill>
                  <a:srgbClr val="FFFFFF"/>
                </a:solidFill>
              </a:defRPr>
            </a:lvl2pPr>
            <a:lvl3pPr lvl="2" rtl="0" algn="l">
              <a:lnSpc>
                <a:spcPct val="100000"/>
              </a:lnSpc>
              <a:spcBef>
                <a:spcPts val="0"/>
              </a:spcBef>
              <a:spcAft>
                <a:spcPts val="0"/>
              </a:spcAft>
              <a:buClr>
                <a:srgbClr val="FFFFFF"/>
              </a:buClr>
              <a:buSzPts val="1600"/>
              <a:buNone/>
              <a:defRPr sz="1600">
                <a:solidFill>
                  <a:srgbClr val="FFFFFF"/>
                </a:solidFill>
              </a:defRPr>
            </a:lvl3pPr>
            <a:lvl4pPr lvl="3" rtl="0" algn="l">
              <a:lnSpc>
                <a:spcPct val="100000"/>
              </a:lnSpc>
              <a:spcBef>
                <a:spcPts val="0"/>
              </a:spcBef>
              <a:spcAft>
                <a:spcPts val="0"/>
              </a:spcAft>
              <a:buClr>
                <a:srgbClr val="FFFFFF"/>
              </a:buClr>
              <a:buSzPts val="1600"/>
              <a:buNone/>
              <a:defRPr sz="1600">
                <a:solidFill>
                  <a:srgbClr val="FFFFFF"/>
                </a:solidFill>
              </a:defRPr>
            </a:lvl4pPr>
            <a:lvl5pPr lvl="4" rtl="0" algn="l">
              <a:lnSpc>
                <a:spcPct val="100000"/>
              </a:lnSpc>
              <a:spcBef>
                <a:spcPts val="0"/>
              </a:spcBef>
              <a:spcAft>
                <a:spcPts val="0"/>
              </a:spcAft>
              <a:buClr>
                <a:srgbClr val="FFFFFF"/>
              </a:buClr>
              <a:buSzPts val="1600"/>
              <a:buNone/>
              <a:defRPr sz="1600">
                <a:solidFill>
                  <a:srgbClr val="FFFFFF"/>
                </a:solidFill>
              </a:defRPr>
            </a:lvl5pPr>
            <a:lvl6pPr lvl="5" rtl="0" algn="l">
              <a:lnSpc>
                <a:spcPct val="100000"/>
              </a:lnSpc>
              <a:spcBef>
                <a:spcPts val="0"/>
              </a:spcBef>
              <a:spcAft>
                <a:spcPts val="0"/>
              </a:spcAft>
              <a:buClr>
                <a:srgbClr val="FFFFFF"/>
              </a:buClr>
              <a:buSzPts val="1600"/>
              <a:buNone/>
              <a:defRPr sz="1600">
                <a:solidFill>
                  <a:srgbClr val="FFFFFF"/>
                </a:solidFill>
              </a:defRPr>
            </a:lvl6pPr>
            <a:lvl7pPr lvl="6" rtl="0" algn="l">
              <a:lnSpc>
                <a:spcPct val="100000"/>
              </a:lnSpc>
              <a:spcBef>
                <a:spcPts val="0"/>
              </a:spcBef>
              <a:spcAft>
                <a:spcPts val="0"/>
              </a:spcAft>
              <a:buClr>
                <a:srgbClr val="FFFFFF"/>
              </a:buClr>
              <a:buSzPts val="1600"/>
              <a:buNone/>
              <a:defRPr sz="1600">
                <a:solidFill>
                  <a:srgbClr val="FFFFFF"/>
                </a:solidFill>
              </a:defRPr>
            </a:lvl7pPr>
            <a:lvl8pPr lvl="7" rtl="0" algn="l">
              <a:lnSpc>
                <a:spcPct val="100000"/>
              </a:lnSpc>
              <a:spcBef>
                <a:spcPts val="0"/>
              </a:spcBef>
              <a:spcAft>
                <a:spcPts val="0"/>
              </a:spcAft>
              <a:buClr>
                <a:srgbClr val="FFFFFF"/>
              </a:buClr>
              <a:buSzPts val="1600"/>
              <a:buNone/>
              <a:defRPr sz="1600">
                <a:solidFill>
                  <a:srgbClr val="FFFFFF"/>
                </a:solidFill>
              </a:defRPr>
            </a:lvl8pPr>
            <a:lvl9pPr lvl="8" rtl="0" algn="l">
              <a:lnSpc>
                <a:spcPct val="100000"/>
              </a:lnSpc>
              <a:spcBef>
                <a:spcPts val="0"/>
              </a:spcBef>
              <a:spcAft>
                <a:spcPts val="0"/>
              </a:spcAft>
              <a:buClr>
                <a:srgbClr val="FFFFFF"/>
              </a:buClr>
              <a:buSzPts val="1600"/>
              <a:buNone/>
              <a:defRPr sz="1600">
                <a:solidFill>
                  <a:srgbClr val="FFFFFF"/>
                </a:solidFill>
              </a:defRPr>
            </a:lvl9pPr>
          </a:lstStyle>
          <a:p/>
        </p:txBody>
      </p:sp>
      <p:sp>
        <p:nvSpPr>
          <p:cNvPr id="95" name="Google Shape;95;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6">
  <p:cSld name="AUTOLAYOUT_9">
    <p:bg>
      <p:bgPr>
        <a:solidFill>
          <a:srgbClr val="FFFFFF"/>
        </a:solidFill>
      </p:bgPr>
    </p:bg>
    <p:spTree>
      <p:nvGrpSpPr>
        <p:cNvPr id="96" name="Shape 96"/>
        <p:cNvGrpSpPr/>
        <p:nvPr/>
      </p:nvGrpSpPr>
      <p:grpSpPr>
        <a:xfrm>
          <a:off x="0" y="0"/>
          <a:ext cx="0" cy="0"/>
          <a:chOff x="0" y="0"/>
          <a:chExt cx="0" cy="0"/>
        </a:xfrm>
      </p:grpSpPr>
      <p:sp>
        <p:nvSpPr>
          <p:cNvPr id="97" name="Google Shape;97;p17"/>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17"/>
          <p:cNvGrpSpPr/>
          <p:nvPr/>
        </p:nvGrpSpPr>
        <p:grpSpPr>
          <a:xfrm>
            <a:off x="2105247" y="1"/>
            <a:ext cx="7038765" cy="5138761"/>
            <a:chOff x="3388636" y="43347"/>
            <a:chExt cx="5755327" cy="4201767"/>
          </a:xfrm>
        </p:grpSpPr>
        <p:sp>
          <p:nvSpPr>
            <p:cNvPr id="99" name="Google Shape;99;p17"/>
            <p:cNvSpPr/>
            <p:nvPr/>
          </p:nvSpPr>
          <p:spPr>
            <a:xfrm>
              <a:off x="3837147"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a:off x="4285658"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a:off x="4734169"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a:off x="5182681"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a:off x="5631192"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6079703"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6528215"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a:off x="6976726"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p:nvPr/>
          </p:nvSpPr>
          <p:spPr>
            <a:xfrm>
              <a:off x="7425229"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a:off x="7873740"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a:off x="8322251"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a:off x="8770763"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3837147"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4285658"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a:off x="4734169"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5182681"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a:off x="5631192"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a:off x="6079703"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6528215"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6976726"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7425229"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7873740"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8322251"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8770763"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a:off x="3837147"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a:off x="4285658"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a:off x="4734169"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5182681"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5631192"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6079703"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6528215"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6976726"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7425229"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7873740"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8322251"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8770763"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3388636"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3837147"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4285658"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4734169"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5182681"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5631192"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a:off x="6079703"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6528215"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6976726"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7425229"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7873740"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8322251"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8770763"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a:off x="3388636"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3837147"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a:off x="4285658"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a:off x="4734169" y="4336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5182681"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5631192"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a:off x="6079703"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a:off x="6528215"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a:off x="6976726"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7425229"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a:off x="7873740"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8322251"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a:off x="8770763"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a:off x="3837147"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a:off x="4285658"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a:off x="4734169"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a:off x="5182681"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a:off x="5631192"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a:off x="6079703"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6528215"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6976726"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7425229"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7873740"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8322251"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8770763"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3837147"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4285658"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4734169"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a:off x="5182681"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5631192"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6079703"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a:off x="6528215"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6976726"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a:off x="7425229"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7873740"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8322251"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8770763"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3837147"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a:off x="4285658"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a:off x="4734169"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5182681"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5631192"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6079703"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a:off x="6528215"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a:off x="6976726"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a:off x="7425229"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7873740"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a:off x="8322251"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a:off x="8770763"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a:off x="3837147"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a:off x="4285658"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a:off x="4734169"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a:off x="5182681"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a:off x="5631192"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a:off x="6079703"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a:off x="6528215"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a:off x="6976726"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a:off x="7425229"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a:off x="7873740"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a:off x="8322251"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7"/>
            <p:cNvSpPr/>
            <p:nvPr/>
          </p:nvSpPr>
          <p:spPr>
            <a:xfrm>
              <a:off x="8770763"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
            <p:cNvSpPr/>
            <p:nvPr/>
          </p:nvSpPr>
          <p:spPr>
            <a:xfrm>
              <a:off x="3837147"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
            <p:cNvSpPr/>
            <p:nvPr/>
          </p:nvSpPr>
          <p:spPr>
            <a:xfrm>
              <a:off x="4285658"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a:off x="4734169"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5182681"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5631192"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a:off x="6079703"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a:off x="6528215"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7"/>
            <p:cNvSpPr/>
            <p:nvPr/>
          </p:nvSpPr>
          <p:spPr>
            <a:xfrm>
              <a:off x="6976726"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p:nvPr/>
          </p:nvSpPr>
          <p:spPr>
            <a:xfrm>
              <a:off x="7425229"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p:nvPr/>
          </p:nvSpPr>
          <p:spPr>
            <a:xfrm>
              <a:off x="7873740"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p:nvPr/>
          </p:nvSpPr>
          <p:spPr>
            <a:xfrm>
              <a:off x="8322251"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a:off x="8770763"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7"/>
          <p:cNvSpPr/>
          <p:nvPr/>
        </p:nvSpPr>
        <p:spPr>
          <a:xfrm>
            <a:off x="3396590" y="0"/>
            <a:ext cx="3250800" cy="51435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0" y="0"/>
            <a:ext cx="3415800" cy="51435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7"/>
          <p:cNvSpPr/>
          <p:nvPr/>
        </p:nvSpPr>
        <p:spPr>
          <a:xfrm>
            <a:off x="685175" y="1799775"/>
            <a:ext cx="61200" cy="238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txBox="1"/>
          <p:nvPr>
            <p:ph type="ctrTitle"/>
          </p:nvPr>
        </p:nvSpPr>
        <p:spPr>
          <a:xfrm>
            <a:off x="992425" y="1799775"/>
            <a:ext cx="3136800" cy="1739100"/>
          </a:xfrm>
          <a:prstGeom prst="rect">
            <a:avLst/>
          </a:prstGeom>
          <a:noFill/>
        </p:spPr>
        <p:txBody>
          <a:bodyPr anchorCtr="0" anchor="b" bIns="91425" lIns="91425" spcFirstLastPara="1" rIns="91425" wrap="square" tIns="91425"/>
          <a:lstStyle>
            <a:lvl1pPr lvl="0" rtl="0" algn="l">
              <a:lnSpc>
                <a:spcPct val="100000"/>
              </a:lnSpc>
              <a:spcBef>
                <a:spcPts val="0"/>
              </a:spcBef>
              <a:spcAft>
                <a:spcPts val="0"/>
              </a:spcAft>
              <a:buClr>
                <a:schemeClr val="dk1"/>
              </a:buClr>
              <a:buSzPts val="3600"/>
              <a:buNone/>
              <a:defRPr b="1" sz="3600">
                <a:solidFill>
                  <a:schemeClr val="dk1"/>
                </a:solidFill>
              </a:defRPr>
            </a:lvl1pPr>
            <a:lvl2pPr lvl="1" rtl="0" algn="l">
              <a:lnSpc>
                <a:spcPct val="100000"/>
              </a:lnSpc>
              <a:spcBef>
                <a:spcPts val="0"/>
              </a:spcBef>
              <a:spcAft>
                <a:spcPts val="0"/>
              </a:spcAft>
              <a:buClr>
                <a:schemeClr val="dk1"/>
              </a:buClr>
              <a:buSzPts val="3600"/>
              <a:buNone/>
              <a:defRPr b="1" sz="3600">
                <a:solidFill>
                  <a:schemeClr val="dk1"/>
                </a:solidFill>
              </a:defRPr>
            </a:lvl2pPr>
            <a:lvl3pPr lvl="2" rtl="0" algn="l">
              <a:lnSpc>
                <a:spcPct val="100000"/>
              </a:lnSpc>
              <a:spcBef>
                <a:spcPts val="0"/>
              </a:spcBef>
              <a:spcAft>
                <a:spcPts val="0"/>
              </a:spcAft>
              <a:buClr>
                <a:schemeClr val="dk1"/>
              </a:buClr>
              <a:buSzPts val="3600"/>
              <a:buNone/>
              <a:defRPr b="1" sz="3600">
                <a:solidFill>
                  <a:schemeClr val="dk1"/>
                </a:solidFill>
              </a:defRPr>
            </a:lvl3pPr>
            <a:lvl4pPr lvl="3" rtl="0" algn="l">
              <a:lnSpc>
                <a:spcPct val="100000"/>
              </a:lnSpc>
              <a:spcBef>
                <a:spcPts val="0"/>
              </a:spcBef>
              <a:spcAft>
                <a:spcPts val="0"/>
              </a:spcAft>
              <a:buClr>
                <a:schemeClr val="dk1"/>
              </a:buClr>
              <a:buSzPts val="3600"/>
              <a:buNone/>
              <a:defRPr b="1" sz="3600">
                <a:solidFill>
                  <a:schemeClr val="dk1"/>
                </a:solidFill>
              </a:defRPr>
            </a:lvl4pPr>
            <a:lvl5pPr lvl="4" rtl="0" algn="l">
              <a:lnSpc>
                <a:spcPct val="100000"/>
              </a:lnSpc>
              <a:spcBef>
                <a:spcPts val="0"/>
              </a:spcBef>
              <a:spcAft>
                <a:spcPts val="0"/>
              </a:spcAft>
              <a:buClr>
                <a:schemeClr val="dk1"/>
              </a:buClr>
              <a:buSzPts val="3600"/>
              <a:buNone/>
              <a:defRPr b="1" sz="3600">
                <a:solidFill>
                  <a:schemeClr val="dk1"/>
                </a:solidFill>
              </a:defRPr>
            </a:lvl5pPr>
            <a:lvl6pPr lvl="5" rtl="0" algn="l">
              <a:lnSpc>
                <a:spcPct val="100000"/>
              </a:lnSpc>
              <a:spcBef>
                <a:spcPts val="0"/>
              </a:spcBef>
              <a:spcAft>
                <a:spcPts val="0"/>
              </a:spcAft>
              <a:buClr>
                <a:schemeClr val="dk1"/>
              </a:buClr>
              <a:buSzPts val="3600"/>
              <a:buNone/>
              <a:defRPr b="1" sz="3600">
                <a:solidFill>
                  <a:schemeClr val="dk1"/>
                </a:solidFill>
              </a:defRPr>
            </a:lvl6pPr>
            <a:lvl7pPr lvl="6" rtl="0" algn="l">
              <a:lnSpc>
                <a:spcPct val="100000"/>
              </a:lnSpc>
              <a:spcBef>
                <a:spcPts val="0"/>
              </a:spcBef>
              <a:spcAft>
                <a:spcPts val="0"/>
              </a:spcAft>
              <a:buClr>
                <a:schemeClr val="dk1"/>
              </a:buClr>
              <a:buSzPts val="3600"/>
              <a:buNone/>
              <a:defRPr b="1" sz="3600">
                <a:solidFill>
                  <a:schemeClr val="dk1"/>
                </a:solidFill>
              </a:defRPr>
            </a:lvl7pPr>
            <a:lvl8pPr lvl="7" rtl="0" algn="l">
              <a:lnSpc>
                <a:spcPct val="100000"/>
              </a:lnSpc>
              <a:spcBef>
                <a:spcPts val="0"/>
              </a:spcBef>
              <a:spcAft>
                <a:spcPts val="0"/>
              </a:spcAft>
              <a:buClr>
                <a:schemeClr val="dk1"/>
              </a:buClr>
              <a:buSzPts val="3600"/>
              <a:buNone/>
              <a:defRPr b="1" sz="3600">
                <a:solidFill>
                  <a:schemeClr val="dk1"/>
                </a:solidFill>
              </a:defRPr>
            </a:lvl8pPr>
            <a:lvl9pPr lvl="8" rtl="0" algn="l">
              <a:lnSpc>
                <a:spcPct val="100000"/>
              </a:lnSpc>
              <a:spcBef>
                <a:spcPts val="0"/>
              </a:spcBef>
              <a:spcAft>
                <a:spcPts val="0"/>
              </a:spcAft>
              <a:buClr>
                <a:schemeClr val="dk1"/>
              </a:buClr>
              <a:buSzPts val="3600"/>
              <a:buNone/>
              <a:defRPr b="1" sz="3600">
                <a:solidFill>
                  <a:schemeClr val="dk1"/>
                </a:solidFill>
              </a:defRPr>
            </a:lvl9pPr>
          </a:lstStyle>
          <a:p/>
        </p:txBody>
      </p:sp>
      <p:sp>
        <p:nvSpPr>
          <p:cNvPr id="225" name="Google Shape;225;p17"/>
          <p:cNvSpPr txBox="1"/>
          <p:nvPr>
            <p:ph idx="1" type="subTitle"/>
          </p:nvPr>
        </p:nvSpPr>
        <p:spPr>
          <a:xfrm>
            <a:off x="992425" y="3579375"/>
            <a:ext cx="3136800" cy="607500"/>
          </a:xfrm>
          <a:prstGeom prst="rect">
            <a:avLst/>
          </a:prstGeom>
          <a:noFill/>
        </p:spPr>
        <p:txBody>
          <a:bodyPr anchorCtr="0" anchor="t" bIns="91425" lIns="91425" spcFirstLastPara="1" rIns="91425" wrap="square" tIns="91425"/>
          <a:lstStyle>
            <a:lvl1pPr lvl="0" rtl="0" algn="l">
              <a:lnSpc>
                <a:spcPct val="100000"/>
              </a:lnSpc>
              <a:spcBef>
                <a:spcPts val="0"/>
              </a:spcBef>
              <a:spcAft>
                <a:spcPts val="0"/>
              </a:spcAft>
              <a:buClr>
                <a:schemeClr val="dk2"/>
              </a:buClr>
              <a:buSzPts val="1800"/>
              <a:buNone/>
              <a:defRPr sz="1800">
                <a:solidFill>
                  <a:schemeClr val="dk2"/>
                </a:solidFill>
              </a:defRPr>
            </a:lvl1pPr>
            <a:lvl2pPr lvl="1" rtl="0" algn="l">
              <a:lnSpc>
                <a:spcPct val="100000"/>
              </a:lnSpc>
              <a:spcBef>
                <a:spcPts val="0"/>
              </a:spcBef>
              <a:spcAft>
                <a:spcPts val="0"/>
              </a:spcAft>
              <a:buClr>
                <a:schemeClr val="dk2"/>
              </a:buClr>
              <a:buSzPts val="1800"/>
              <a:buNone/>
              <a:defRPr sz="1800">
                <a:solidFill>
                  <a:schemeClr val="dk2"/>
                </a:solidFill>
              </a:defRPr>
            </a:lvl2pPr>
            <a:lvl3pPr lvl="2" rtl="0" algn="l">
              <a:lnSpc>
                <a:spcPct val="100000"/>
              </a:lnSpc>
              <a:spcBef>
                <a:spcPts val="0"/>
              </a:spcBef>
              <a:spcAft>
                <a:spcPts val="0"/>
              </a:spcAft>
              <a:buClr>
                <a:schemeClr val="dk2"/>
              </a:buClr>
              <a:buSzPts val="1800"/>
              <a:buNone/>
              <a:defRPr sz="1800">
                <a:solidFill>
                  <a:schemeClr val="dk2"/>
                </a:solidFill>
              </a:defRPr>
            </a:lvl3pPr>
            <a:lvl4pPr lvl="3" rtl="0" algn="l">
              <a:lnSpc>
                <a:spcPct val="100000"/>
              </a:lnSpc>
              <a:spcBef>
                <a:spcPts val="0"/>
              </a:spcBef>
              <a:spcAft>
                <a:spcPts val="0"/>
              </a:spcAft>
              <a:buClr>
                <a:schemeClr val="dk2"/>
              </a:buClr>
              <a:buSzPts val="1800"/>
              <a:buNone/>
              <a:defRPr sz="1800">
                <a:solidFill>
                  <a:schemeClr val="dk2"/>
                </a:solidFill>
              </a:defRPr>
            </a:lvl4pPr>
            <a:lvl5pPr lvl="4" rtl="0" algn="l">
              <a:lnSpc>
                <a:spcPct val="100000"/>
              </a:lnSpc>
              <a:spcBef>
                <a:spcPts val="0"/>
              </a:spcBef>
              <a:spcAft>
                <a:spcPts val="0"/>
              </a:spcAft>
              <a:buClr>
                <a:schemeClr val="dk2"/>
              </a:buClr>
              <a:buSzPts val="1800"/>
              <a:buNone/>
              <a:defRPr sz="1800">
                <a:solidFill>
                  <a:schemeClr val="dk2"/>
                </a:solidFill>
              </a:defRPr>
            </a:lvl5pPr>
            <a:lvl6pPr lvl="5" rtl="0" algn="l">
              <a:lnSpc>
                <a:spcPct val="100000"/>
              </a:lnSpc>
              <a:spcBef>
                <a:spcPts val="0"/>
              </a:spcBef>
              <a:spcAft>
                <a:spcPts val="0"/>
              </a:spcAft>
              <a:buClr>
                <a:schemeClr val="dk2"/>
              </a:buClr>
              <a:buSzPts val="1800"/>
              <a:buNone/>
              <a:defRPr sz="1800">
                <a:solidFill>
                  <a:schemeClr val="dk2"/>
                </a:solidFill>
              </a:defRPr>
            </a:lvl6pPr>
            <a:lvl7pPr lvl="6" rtl="0" algn="l">
              <a:lnSpc>
                <a:spcPct val="100000"/>
              </a:lnSpc>
              <a:spcBef>
                <a:spcPts val="0"/>
              </a:spcBef>
              <a:spcAft>
                <a:spcPts val="0"/>
              </a:spcAft>
              <a:buClr>
                <a:schemeClr val="dk2"/>
              </a:buClr>
              <a:buSzPts val="1800"/>
              <a:buNone/>
              <a:defRPr sz="1800">
                <a:solidFill>
                  <a:schemeClr val="dk2"/>
                </a:solidFill>
              </a:defRPr>
            </a:lvl7pPr>
            <a:lvl8pPr lvl="7" rtl="0" algn="l">
              <a:lnSpc>
                <a:spcPct val="100000"/>
              </a:lnSpc>
              <a:spcBef>
                <a:spcPts val="0"/>
              </a:spcBef>
              <a:spcAft>
                <a:spcPts val="0"/>
              </a:spcAft>
              <a:buClr>
                <a:schemeClr val="dk2"/>
              </a:buClr>
              <a:buSzPts val="1800"/>
              <a:buNone/>
              <a:defRPr sz="1800">
                <a:solidFill>
                  <a:schemeClr val="dk2"/>
                </a:solidFill>
              </a:defRPr>
            </a:lvl8pPr>
            <a:lvl9pPr lvl="8" rtl="0" algn="l">
              <a:lnSpc>
                <a:spcPct val="100000"/>
              </a:lnSpc>
              <a:spcBef>
                <a:spcPts val="0"/>
              </a:spcBef>
              <a:spcAft>
                <a:spcPts val="0"/>
              </a:spcAft>
              <a:buClr>
                <a:schemeClr val="dk2"/>
              </a:buClr>
              <a:buSzPts val="1800"/>
              <a:buNone/>
              <a:defRPr sz="1800">
                <a:solidFill>
                  <a:schemeClr val="dk2"/>
                </a:solidFill>
              </a:defRPr>
            </a:lvl9pPr>
          </a:lstStyle>
          <a:p/>
        </p:txBody>
      </p:sp>
      <p:sp>
        <p:nvSpPr>
          <p:cNvPr id="226" name="Google Shape;226;p17"/>
          <p:cNvSpPr txBox="1"/>
          <p:nvPr>
            <p:ph idx="12" type="sldNum"/>
          </p:nvPr>
        </p:nvSpPr>
        <p:spPr>
          <a:xfrm>
            <a:off x="8472458" y="4706554"/>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lt1"/>
                </a:solidFill>
              </a:defRPr>
            </a:lvl1pPr>
            <a:lvl2pPr lvl="1" rtl="0" algn="r">
              <a:lnSpc>
                <a:spcPct val="100000"/>
              </a:lnSpc>
              <a:spcAft>
                <a:spcPts val="0"/>
              </a:spcAft>
              <a:buNone/>
              <a:defRPr sz="1000">
                <a:solidFill>
                  <a:schemeClr val="lt1"/>
                </a:solidFill>
              </a:defRPr>
            </a:lvl2pPr>
            <a:lvl3pPr lvl="2" rtl="0" algn="r">
              <a:lnSpc>
                <a:spcPct val="100000"/>
              </a:lnSpc>
              <a:spcAft>
                <a:spcPts val="0"/>
              </a:spcAft>
              <a:buNone/>
              <a:defRPr sz="1000">
                <a:solidFill>
                  <a:schemeClr val="lt1"/>
                </a:solidFill>
              </a:defRPr>
            </a:lvl3pPr>
            <a:lvl4pPr lvl="3" rtl="0" algn="r">
              <a:lnSpc>
                <a:spcPct val="100000"/>
              </a:lnSpc>
              <a:spcAft>
                <a:spcPts val="0"/>
              </a:spcAft>
              <a:buNone/>
              <a:defRPr sz="1000">
                <a:solidFill>
                  <a:schemeClr val="lt1"/>
                </a:solidFill>
              </a:defRPr>
            </a:lvl4pPr>
            <a:lvl5pPr lvl="4" rtl="0" algn="r">
              <a:lnSpc>
                <a:spcPct val="100000"/>
              </a:lnSpc>
              <a:spcAft>
                <a:spcPts val="0"/>
              </a:spcAft>
              <a:buNone/>
              <a:defRPr sz="1000">
                <a:solidFill>
                  <a:schemeClr val="lt1"/>
                </a:solidFill>
              </a:defRPr>
            </a:lvl5pPr>
            <a:lvl6pPr lvl="5" rtl="0" algn="r">
              <a:lnSpc>
                <a:spcPct val="100000"/>
              </a:lnSpc>
              <a:spcAft>
                <a:spcPts val="0"/>
              </a:spcAft>
              <a:buNone/>
              <a:defRPr sz="1000">
                <a:solidFill>
                  <a:schemeClr val="lt1"/>
                </a:solidFill>
              </a:defRPr>
            </a:lvl6pPr>
            <a:lvl7pPr lvl="6" rtl="0" algn="r">
              <a:lnSpc>
                <a:spcPct val="100000"/>
              </a:lnSpc>
              <a:spcAft>
                <a:spcPts val="0"/>
              </a:spcAft>
              <a:buNone/>
              <a:defRPr sz="1000">
                <a:solidFill>
                  <a:schemeClr val="lt1"/>
                </a:solidFill>
              </a:defRPr>
            </a:lvl7pPr>
            <a:lvl8pPr lvl="7" rtl="0" algn="r">
              <a:lnSpc>
                <a:spcPct val="100000"/>
              </a:lnSpc>
              <a:spcAft>
                <a:spcPts val="0"/>
              </a:spcAft>
              <a:buNone/>
              <a:defRPr sz="1000">
                <a:solidFill>
                  <a:schemeClr val="lt1"/>
                </a:solidFill>
              </a:defRPr>
            </a:lvl8pPr>
            <a:lvl9pPr lvl="8" rtl="0"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8">
  <p:cSld name="AUTOLAYOUT_10">
    <p:bg>
      <p:bgPr>
        <a:solidFill>
          <a:srgbClr val="FFFFFF"/>
        </a:solidFill>
      </p:bgPr>
    </p:bg>
    <p:spTree>
      <p:nvGrpSpPr>
        <p:cNvPr id="227" name="Shape 227"/>
        <p:cNvGrpSpPr/>
        <p:nvPr/>
      </p:nvGrpSpPr>
      <p:grpSpPr>
        <a:xfrm>
          <a:off x="0" y="0"/>
          <a:ext cx="0" cy="0"/>
          <a:chOff x="0" y="0"/>
          <a:chExt cx="0" cy="0"/>
        </a:xfrm>
      </p:grpSpPr>
      <p:sp>
        <p:nvSpPr>
          <p:cNvPr id="228" name="Google Shape;228;p1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1885100" y="0"/>
            <a:ext cx="7258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txBox="1"/>
          <p:nvPr>
            <p:ph idx="1" type="body"/>
          </p:nvPr>
        </p:nvSpPr>
        <p:spPr>
          <a:xfrm>
            <a:off x="2490875" y="305250"/>
            <a:ext cx="2897400" cy="4109100"/>
          </a:xfrm>
          <a:prstGeom prst="rect">
            <a:avLst/>
          </a:prstGeom>
          <a:noFill/>
        </p:spPr>
        <p:txBody>
          <a:bodyPr anchorCtr="0" anchor="t" bIns="91425" lIns="91425" spcFirstLastPara="1" rIns="91425" wrap="square" tIns="91425"/>
          <a:lstStyle>
            <a:lvl1pPr indent="-330200" lvl="0" marL="457200" rtl="0" algn="l">
              <a:lnSpc>
                <a:spcPct val="115000"/>
              </a:lnSpc>
              <a:spcBef>
                <a:spcPts val="0"/>
              </a:spcBef>
              <a:spcAft>
                <a:spcPts val="0"/>
              </a:spcAft>
              <a:buClr>
                <a:schemeClr val="lt1"/>
              </a:buClr>
              <a:buSzPts val="1600"/>
              <a:buChar char="●"/>
              <a:defRPr sz="1600">
                <a:solidFill>
                  <a:schemeClr val="lt1"/>
                </a:solidFill>
              </a:defRPr>
            </a:lvl1pPr>
            <a:lvl2pPr indent="-317500" lvl="1" marL="914400" rtl="0" algn="l">
              <a:lnSpc>
                <a:spcPct val="115000"/>
              </a:lnSpc>
              <a:spcBef>
                <a:spcPts val="1600"/>
              </a:spcBef>
              <a:spcAft>
                <a:spcPts val="0"/>
              </a:spcAft>
              <a:buClr>
                <a:schemeClr val="lt1"/>
              </a:buClr>
              <a:buSzPts val="1400"/>
              <a:buChar char="○"/>
              <a:defRPr sz="1400">
                <a:solidFill>
                  <a:schemeClr val="lt1"/>
                </a:solidFill>
              </a:defRPr>
            </a:lvl2pPr>
            <a:lvl3pPr indent="-317500" lvl="2" marL="1371600" rtl="0" algn="l">
              <a:lnSpc>
                <a:spcPct val="115000"/>
              </a:lnSpc>
              <a:spcBef>
                <a:spcPts val="1600"/>
              </a:spcBef>
              <a:spcAft>
                <a:spcPts val="0"/>
              </a:spcAft>
              <a:buClr>
                <a:schemeClr val="lt1"/>
              </a:buClr>
              <a:buSzPts val="1400"/>
              <a:buChar char="■"/>
              <a:defRPr sz="1400">
                <a:solidFill>
                  <a:schemeClr val="lt1"/>
                </a:solidFill>
              </a:defRPr>
            </a:lvl3pPr>
            <a:lvl4pPr indent="-317500" lvl="3" marL="1828800" rtl="0" algn="l">
              <a:lnSpc>
                <a:spcPct val="115000"/>
              </a:lnSpc>
              <a:spcBef>
                <a:spcPts val="1600"/>
              </a:spcBef>
              <a:spcAft>
                <a:spcPts val="0"/>
              </a:spcAft>
              <a:buClr>
                <a:schemeClr val="lt1"/>
              </a:buClr>
              <a:buSzPts val="1400"/>
              <a:buChar char="●"/>
              <a:defRPr sz="1400">
                <a:solidFill>
                  <a:schemeClr val="lt1"/>
                </a:solidFill>
              </a:defRPr>
            </a:lvl4pPr>
            <a:lvl5pPr indent="-317500" lvl="4" marL="2286000" rtl="0" algn="l">
              <a:lnSpc>
                <a:spcPct val="115000"/>
              </a:lnSpc>
              <a:spcBef>
                <a:spcPts val="1600"/>
              </a:spcBef>
              <a:spcAft>
                <a:spcPts val="0"/>
              </a:spcAft>
              <a:buClr>
                <a:schemeClr val="lt1"/>
              </a:buClr>
              <a:buSzPts val="1400"/>
              <a:buChar char="○"/>
              <a:defRPr sz="1400">
                <a:solidFill>
                  <a:schemeClr val="lt1"/>
                </a:solidFill>
              </a:defRPr>
            </a:lvl5pPr>
            <a:lvl6pPr indent="-317500" lvl="5" marL="2743200" rtl="0" algn="l">
              <a:lnSpc>
                <a:spcPct val="115000"/>
              </a:lnSpc>
              <a:spcBef>
                <a:spcPts val="1600"/>
              </a:spcBef>
              <a:spcAft>
                <a:spcPts val="0"/>
              </a:spcAft>
              <a:buClr>
                <a:schemeClr val="lt1"/>
              </a:buClr>
              <a:buSzPts val="1400"/>
              <a:buChar char="■"/>
              <a:defRPr sz="1400">
                <a:solidFill>
                  <a:schemeClr val="lt1"/>
                </a:solidFill>
              </a:defRPr>
            </a:lvl6pPr>
            <a:lvl7pPr indent="-317500" lvl="6" marL="3200400" rtl="0" algn="l">
              <a:lnSpc>
                <a:spcPct val="115000"/>
              </a:lnSpc>
              <a:spcBef>
                <a:spcPts val="1600"/>
              </a:spcBef>
              <a:spcAft>
                <a:spcPts val="0"/>
              </a:spcAft>
              <a:buClr>
                <a:schemeClr val="lt1"/>
              </a:buClr>
              <a:buSzPts val="1400"/>
              <a:buChar char="●"/>
              <a:defRPr sz="1400">
                <a:solidFill>
                  <a:schemeClr val="lt1"/>
                </a:solidFill>
              </a:defRPr>
            </a:lvl7pPr>
            <a:lvl8pPr indent="-317500" lvl="7" marL="3657600" rtl="0" algn="l">
              <a:lnSpc>
                <a:spcPct val="115000"/>
              </a:lnSpc>
              <a:spcBef>
                <a:spcPts val="1600"/>
              </a:spcBef>
              <a:spcAft>
                <a:spcPts val="0"/>
              </a:spcAft>
              <a:buClr>
                <a:schemeClr val="lt1"/>
              </a:buClr>
              <a:buSzPts val="1400"/>
              <a:buChar char="○"/>
              <a:defRPr sz="1400">
                <a:solidFill>
                  <a:schemeClr val="lt1"/>
                </a:solidFill>
              </a:defRPr>
            </a:lvl8pPr>
            <a:lvl9pPr indent="-317500" lvl="8" marL="4114800" rtl="0" algn="l">
              <a:lnSpc>
                <a:spcPct val="115000"/>
              </a:lnSpc>
              <a:spcBef>
                <a:spcPts val="1600"/>
              </a:spcBef>
              <a:spcAft>
                <a:spcPts val="1600"/>
              </a:spcAft>
              <a:buClr>
                <a:schemeClr val="lt1"/>
              </a:buClr>
              <a:buSzPts val="1400"/>
              <a:buChar char="■"/>
              <a:defRPr sz="1400">
                <a:solidFill>
                  <a:schemeClr val="lt1"/>
                </a:solidFill>
              </a:defRPr>
            </a:lvl9pPr>
          </a:lstStyle>
          <a:p/>
        </p:txBody>
      </p:sp>
      <p:sp>
        <p:nvSpPr>
          <p:cNvPr id="231" name="Google Shape;231;p18"/>
          <p:cNvSpPr txBox="1"/>
          <p:nvPr>
            <p:ph idx="2" type="body"/>
          </p:nvPr>
        </p:nvSpPr>
        <p:spPr>
          <a:xfrm>
            <a:off x="5464175" y="305250"/>
            <a:ext cx="2897400" cy="4109100"/>
          </a:xfrm>
          <a:prstGeom prst="rect">
            <a:avLst/>
          </a:prstGeom>
          <a:noFill/>
        </p:spPr>
        <p:txBody>
          <a:bodyPr anchorCtr="0" anchor="t" bIns="91425" lIns="91425" spcFirstLastPara="1" rIns="91425" wrap="square" tIns="91425"/>
          <a:lstStyle>
            <a:lvl1pPr indent="-330200" lvl="0" marL="457200" rtl="0" algn="l">
              <a:lnSpc>
                <a:spcPct val="115000"/>
              </a:lnSpc>
              <a:spcBef>
                <a:spcPts val="0"/>
              </a:spcBef>
              <a:spcAft>
                <a:spcPts val="0"/>
              </a:spcAft>
              <a:buClr>
                <a:schemeClr val="lt1"/>
              </a:buClr>
              <a:buSzPts val="1600"/>
              <a:buChar char="●"/>
              <a:defRPr sz="1600">
                <a:solidFill>
                  <a:schemeClr val="lt1"/>
                </a:solidFill>
              </a:defRPr>
            </a:lvl1pPr>
            <a:lvl2pPr indent="-317500" lvl="1" marL="914400" rtl="0" algn="l">
              <a:lnSpc>
                <a:spcPct val="115000"/>
              </a:lnSpc>
              <a:spcBef>
                <a:spcPts val="1600"/>
              </a:spcBef>
              <a:spcAft>
                <a:spcPts val="0"/>
              </a:spcAft>
              <a:buClr>
                <a:schemeClr val="lt1"/>
              </a:buClr>
              <a:buSzPts val="1400"/>
              <a:buChar char="○"/>
              <a:defRPr sz="1400">
                <a:solidFill>
                  <a:schemeClr val="lt1"/>
                </a:solidFill>
              </a:defRPr>
            </a:lvl2pPr>
            <a:lvl3pPr indent="-317500" lvl="2" marL="1371600" rtl="0" algn="l">
              <a:lnSpc>
                <a:spcPct val="115000"/>
              </a:lnSpc>
              <a:spcBef>
                <a:spcPts val="1600"/>
              </a:spcBef>
              <a:spcAft>
                <a:spcPts val="0"/>
              </a:spcAft>
              <a:buClr>
                <a:schemeClr val="lt1"/>
              </a:buClr>
              <a:buSzPts val="1400"/>
              <a:buChar char="■"/>
              <a:defRPr sz="1400">
                <a:solidFill>
                  <a:schemeClr val="lt1"/>
                </a:solidFill>
              </a:defRPr>
            </a:lvl3pPr>
            <a:lvl4pPr indent="-317500" lvl="3" marL="1828800" rtl="0" algn="l">
              <a:lnSpc>
                <a:spcPct val="115000"/>
              </a:lnSpc>
              <a:spcBef>
                <a:spcPts val="1600"/>
              </a:spcBef>
              <a:spcAft>
                <a:spcPts val="0"/>
              </a:spcAft>
              <a:buClr>
                <a:schemeClr val="lt1"/>
              </a:buClr>
              <a:buSzPts val="1400"/>
              <a:buChar char="●"/>
              <a:defRPr sz="1400">
                <a:solidFill>
                  <a:schemeClr val="lt1"/>
                </a:solidFill>
              </a:defRPr>
            </a:lvl4pPr>
            <a:lvl5pPr indent="-317500" lvl="4" marL="2286000" rtl="0" algn="l">
              <a:lnSpc>
                <a:spcPct val="115000"/>
              </a:lnSpc>
              <a:spcBef>
                <a:spcPts val="1600"/>
              </a:spcBef>
              <a:spcAft>
                <a:spcPts val="0"/>
              </a:spcAft>
              <a:buClr>
                <a:schemeClr val="lt1"/>
              </a:buClr>
              <a:buSzPts val="1400"/>
              <a:buChar char="○"/>
              <a:defRPr sz="1400">
                <a:solidFill>
                  <a:schemeClr val="lt1"/>
                </a:solidFill>
              </a:defRPr>
            </a:lvl5pPr>
            <a:lvl6pPr indent="-317500" lvl="5" marL="2743200" rtl="0" algn="l">
              <a:lnSpc>
                <a:spcPct val="115000"/>
              </a:lnSpc>
              <a:spcBef>
                <a:spcPts val="1600"/>
              </a:spcBef>
              <a:spcAft>
                <a:spcPts val="0"/>
              </a:spcAft>
              <a:buClr>
                <a:schemeClr val="lt1"/>
              </a:buClr>
              <a:buSzPts val="1400"/>
              <a:buChar char="■"/>
              <a:defRPr sz="1400">
                <a:solidFill>
                  <a:schemeClr val="lt1"/>
                </a:solidFill>
              </a:defRPr>
            </a:lvl6pPr>
            <a:lvl7pPr indent="-317500" lvl="6" marL="3200400" rtl="0" algn="l">
              <a:lnSpc>
                <a:spcPct val="115000"/>
              </a:lnSpc>
              <a:spcBef>
                <a:spcPts val="1600"/>
              </a:spcBef>
              <a:spcAft>
                <a:spcPts val="0"/>
              </a:spcAft>
              <a:buClr>
                <a:schemeClr val="lt1"/>
              </a:buClr>
              <a:buSzPts val="1400"/>
              <a:buChar char="●"/>
              <a:defRPr sz="1400">
                <a:solidFill>
                  <a:schemeClr val="lt1"/>
                </a:solidFill>
              </a:defRPr>
            </a:lvl7pPr>
            <a:lvl8pPr indent="-317500" lvl="7" marL="3657600" rtl="0" algn="l">
              <a:lnSpc>
                <a:spcPct val="115000"/>
              </a:lnSpc>
              <a:spcBef>
                <a:spcPts val="1600"/>
              </a:spcBef>
              <a:spcAft>
                <a:spcPts val="0"/>
              </a:spcAft>
              <a:buClr>
                <a:schemeClr val="lt1"/>
              </a:buClr>
              <a:buSzPts val="1400"/>
              <a:buChar char="○"/>
              <a:defRPr sz="1400">
                <a:solidFill>
                  <a:schemeClr val="lt1"/>
                </a:solidFill>
              </a:defRPr>
            </a:lvl8pPr>
            <a:lvl9pPr indent="-317500" lvl="8" marL="4114800" rtl="0" algn="l">
              <a:lnSpc>
                <a:spcPct val="115000"/>
              </a:lnSpc>
              <a:spcBef>
                <a:spcPts val="1600"/>
              </a:spcBef>
              <a:spcAft>
                <a:spcPts val="1600"/>
              </a:spcAft>
              <a:buClr>
                <a:schemeClr val="lt1"/>
              </a:buClr>
              <a:buSzPts val="1400"/>
              <a:buChar char="■"/>
              <a:defRPr sz="1400">
                <a:solidFill>
                  <a:schemeClr val="lt1"/>
                </a:solidFill>
              </a:defRPr>
            </a:lvl9pPr>
          </a:lstStyle>
          <a:p/>
        </p:txBody>
      </p:sp>
      <p:sp>
        <p:nvSpPr>
          <p:cNvPr id="232" name="Google Shape;232;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lt1"/>
                </a:solidFill>
              </a:defRPr>
            </a:lvl1pPr>
            <a:lvl2pPr lvl="1" rtl="0" algn="r">
              <a:lnSpc>
                <a:spcPct val="100000"/>
              </a:lnSpc>
              <a:spcAft>
                <a:spcPts val="0"/>
              </a:spcAft>
              <a:buNone/>
              <a:defRPr sz="1000">
                <a:solidFill>
                  <a:schemeClr val="lt1"/>
                </a:solidFill>
              </a:defRPr>
            </a:lvl2pPr>
            <a:lvl3pPr lvl="2" rtl="0" algn="r">
              <a:lnSpc>
                <a:spcPct val="100000"/>
              </a:lnSpc>
              <a:spcAft>
                <a:spcPts val="0"/>
              </a:spcAft>
              <a:buNone/>
              <a:defRPr sz="1000">
                <a:solidFill>
                  <a:schemeClr val="lt1"/>
                </a:solidFill>
              </a:defRPr>
            </a:lvl3pPr>
            <a:lvl4pPr lvl="3" rtl="0" algn="r">
              <a:lnSpc>
                <a:spcPct val="100000"/>
              </a:lnSpc>
              <a:spcAft>
                <a:spcPts val="0"/>
              </a:spcAft>
              <a:buNone/>
              <a:defRPr sz="1000">
                <a:solidFill>
                  <a:schemeClr val="lt1"/>
                </a:solidFill>
              </a:defRPr>
            </a:lvl4pPr>
            <a:lvl5pPr lvl="4" rtl="0" algn="r">
              <a:lnSpc>
                <a:spcPct val="100000"/>
              </a:lnSpc>
              <a:spcAft>
                <a:spcPts val="0"/>
              </a:spcAft>
              <a:buNone/>
              <a:defRPr sz="1000">
                <a:solidFill>
                  <a:schemeClr val="lt1"/>
                </a:solidFill>
              </a:defRPr>
            </a:lvl5pPr>
            <a:lvl6pPr lvl="5" rtl="0" algn="r">
              <a:lnSpc>
                <a:spcPct val="100000"/>
              </a:lnSpc>
              <a:spcAft>
                <a:spcPts val="0"/>
              </a:spcAft>
              <a:buNone/>
              <a:defRPr sz="1000">
                <a:solidFill>
                  <a:schemeClr val="lt1"/>
                </a:solidFill>
              </a:defRPr>
            </a:lvl6pPr>
            <a:lvl7pPr lvl="6" rtl="0" algn="r">
              <a:lnSpc>
                <a:spcPct val="100000"/>
              </a:lnSpc>
              <a:spcAft>
                <a:spcPts val="0"/>
              </a:spcAft>
              <a:buNone/>
              <a:defRPr sz="1000">
                <a:solidFill>
                  <a:schemeClr val="lt1"/>
                </a:solidFill>
              </a:defRPr>
            </a:lvl7pPr>
            <a:lvl8pPr lvl="7" rtl="0" algn="r">
              <a:lnSpc>
                <a:spcPct val="100000"/>
              </a:lnSpc>
              <a:spcAft>
                <a:spcPts val="0"/>
              </a:spcAft>
              <a:buNone/>
              <a:defRPr sz="1000">
                <a:solidFill>
                  <a:schemeClr val="lt1"/>
                </a:solidFill>
              </a:defRPr>
            </a:lvl8pPr>
            <a:lvl9pPr lvl="8" rtl="0"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9">
  <p:cSld name="AUTOLAYOUT_11">
    <p:bg>
      <p:bgPr>
        <a:solidFill>
          <a:srgbClr val="FFFFFF"/>
        </a:solidFill>
      </p:bgPr>
    </p:bg>
    <p:spTree>
      <p:nvGrpSpPr>
        <p:cNvPr id="233" name="Shape 233"/>
        <p:cNvGrpSpPr/>
        <p:nvPr/>
      </p:nvGrpSpPr>
      <p:grpSpPr>
        <a:xfrm>
          <a:off x="0" y="0"/>
          <a:ext cx="0" cy="0"/>
          <a:chOff x="0" y="0"/>
          <a:chExt cx="0" cy="0"/>
        </a:xfrm>
      </p:grpSpPr>
      <p:sp>
        <p:nvSpPr>
          <p:cNvPr id="234" name="Google Shape;234;p19"/>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
          <p:cNvSpPr txBox="1"/>
          <p:nvPr>
            <p:ph type="ctrTitle"/>
          </p:nvPr>
        </p:nvSpPr>
        <p:spPr>
          <a:xfrm>
            <a:off x="661050" y="542100"/>
            <a:ext cx="7821900" cy="4059300"/>
          </a:xfrm>
          <a:prstGeom prst="rect">
            <a:avLst/>
          </a:prstGeom>
          <a:noFill/>
        </p:spPr>
        <p:txBody>
          <a:bodyPr anchorCtr="0" anchor="ctr" bIns="91425" lIns="91425" spcFirstLastPara="1" rIns="91425" wrap="square" tIns="91425"/>
          <a:lstStyle>
            <a:lvl1pPr lvl="0" rtl="0" algn="ctr">
              <a:lnSpc>
                <a:spcPct val="100000"/>
              </a:lnSpc>
              <a:spcBef>
                <a:spcPts val="0"/>
              </a:spcBef>
              <a:spcAft>
                <a:spcPts val="0"/>
              </a:spcAft>
              <a:buClr>
                <a:schemeClr val="lt1"/>
              </a:buClr>
              <a:buSzPts val="8000"/>
              <a:buNone/>
              <a:defRPr b="1" sz="8000">
                <a:solidFill>
                  <a:schemeClr val="lt1"/>
                </a:solidFill>
              </a:defRPr>
            </a:lvl1pPr>
            <a:lvl2pPr lvl="1" rtl="0" algn="ctr">
              <a:lnSpc>
                <a:spcPct val="100000"/>
              </a:lnSpc>
              <a:spcBef>
                <a:spcPts val="0"/>
              </a:spcBef>
              <a:spcAft>
                <a:spcPts val="0"/>
              </a:spcAft>
              <a:buClr>
                <a:schemeClr val="lt1"/>
              </a:buClr>
              <a:buSzPts val="8000"/>
              <a:buNone/>
              <a:defRPr b="1" sz="8000">
                <a:solidFill>
                  <a:schemeClr val="lt1"/>
                </a:solidFill>
              </a:defRPr>
            </a:lvl2pPr>
            <a:lvl3pPr lvl="2" rtl="0" algn="ctr">
              <a:lnSpc>
                <a:spcPct val="100000"/>
              </a:lnSpc>
              <a:spcBef>
                <a:spcPts val="0"/>
              </a:spcBef>
              <a:spcAft>
                <a:spcPts val="0"/>
              </a:spcAft>
              <a:buClr>
                <a:schemeClr val="lt1"/>
              </a:buClr>
              <a:buSzPts val="8000"/>
              <a:buNone/>
              <a:defRPr b="1" sz="8000">
                <a:solidFill>
                  <a:schemeClr val="lt1"/>
                </a:solidFill>
              </a:defRPr>
            </a:lvl3pPr>
            <a:lvl4pPr lvl="3" rtl="0" algn="ctr">
              <a:lnSpc>
                <a:spcPct val="100000"/>
              </a:lnSpc>
              <a:spcBef>
                <a:spcPts val="0"/>
              </a:spcBef>
              <a:spcAft>
                <a:spcPts val="0"/>
              </a:spcAft>
              <a:buClr>
                <a:schemeClr val="lt1"/>
              </a:buClr>
              <a:buSzPts val="8000"/>
              <a:buNone/>
              <a:defRPr b="1" sz="8000">
                <a:solidFill>
                  <a:schemeClr val="lt1"/>
                </a:solidFill>
              </a:defRPr>
            </a:lvl4pPr>
            <a:lvl5pPr lvl="4" rtl="0" algn="ctr">
              <a:lnSpc>
                <a:spcPct val="100000"/>
              </a:lnSpc>
              <a:spcBef>
                <a:spcPts val="0"/>
              </a:spcBef>
              <a:spcAft>
                <a:spcPts val="0"/>
              </a:spcAft>
              <a:buClr>
                <a:schemeClr val="lt1"/>
              </a:buClr>
              <a:buSzPts val="8000"/>
              <a:buNone/>
              <a:defRPr b="1" sz="8000">
                <a:solidFill>
                  <a:schemeClr val="lt1"/>
                </a:solidFill>
              </a:defRPr>
            </a:lvl5pPr>
            <a:lvl6pPr lvl="5" rtl="0" algn="ctr">
              <a:lnSpc>
                <a:spcPct val="100000"/>
              </a:lnSpc>
              <a:spcBef>
                <a:spcPts val="0"/>
              </a:spcBef>
              <a:spcAft>
                <a:spcPts val="0"/>
              </a:spcAft>
              <a:buClr>
                <a:schemeClr val="lt1"/>
              </a:buClr>
              <a:buSzPts val="8000"/>
              <a:buNone/>
              <a:defRPr b="1" sz="8000">
                <a:solidFill>
                  <a:schemeClr val="lt1"/>
                </a:solidFill>
              </a:defRPr>
            </a:lvl6pPr>
            <a:lvl7pPr lvl="6" rtl="0" algn="ctr">
              <a:lnSpc>
                <a:spcPct val="100000"/>
              </a:lnSpc>
              <a:spcBef>
                <a:spcPts val="0"/>
              </a:spcBef>
              <a:spcAft>
                <a:spcPts val="0"/>
              </a:spcAft>
              <a:buClr>
                <a:schemeClr val="lt1"/>
              </a:buClr>
              <a:buSzPts val="8000"/>
              <a:buNone/>
              <a:defRPr b="1" sz="8000">
                <a:solidFill>
                  <a:schemeClr val="lt1"/>
                </a:solidFill>
              </a:defRPr>
            </a:lvl7pPr>
            <a:lvl8pPr lvl="7" rtl="0" algn="ctr">
              <a:lnSpc>
                <a:spcPct val="100000"/>
              </a:lnSpc>
              <a:spcBef>
                <a:spcPts val="0"/>
              </a:spcBef>
              <a:spcAft>
                <a:spcPts val="0"/>
              </a:spcAft>
              <a:buClr>
                <a:schemeClr val="lt1"/>
              </a:buClr>
              <a:buSzPts val="8000"/>
              <a:buNone/>
              <a:defRPr b="1" sz="8000">
                <a:solidFill>
                  <a:schemeClr val="lt1"/>
                </a:solidFill>
              </a:defRPr>
            </a:lvl8pPr>
            <a:lvl9pPr lvl="8" rtl="0" algn="ctr">
              <a:lnSpc>
                <a:spcPct val="100000"/>
              </a:lnSpc>
              <a:spcBef>
                <a:spcPts val="0"/>
              </a:spcBef>
              <a:spcAft>
                <a:spcPts val="0"/>
              </a:spcAft>
              <a:buClr>
                <a:schemeClr val="lt1"/>
              </a:buClr>
              <a:buSzPts val="8000"/>
              <a:buNone/>
              <a:defRPr b="1" sz="8000">
                <a:solidFill>
                  <a:schemeClr val="lt1"/>
                </a:solidFill>
              </a:defRPr>
            </a:lvl9pPr>
          </a:lstStyle>
          <a:p/>
        </p:txBody>
      </p:sp>
      <p:sp>
        <p:nvSpPr>
          <p:cNvPr id="236" name="Google Shape;236;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lt1"/>
                </a:solidFill>
              </a:defRPr>
            </a:lvl1pPr>
            <a:lvl2pPr lvl="1" rtl="0" algn="r">
              <a:lnSpc>
                <a:spcPct val="100000"/>
              </a:lnSpc>
              <a:spcAft>
                <a:spcPts val="0"/>
              </a:spcAft>
              <a:buNone/>
              <a:defRPr sz="1000">
                <a:solidFill>
                  <a:schemeClr val="lt1"/>
                </a:solidFill>
              </a:defRPr>
            </a:lvl2pPr>
            <a:lvl3pPr lvl="2" rtl="0" algn="r">
              <a:lnSpc>
                <a:spcPct val="100000"/>
              </a:lnSpc>
              <a:spcAft>
                <a:spcPts val="0"/>
              </a:spcAft>
              <a:buNone/>
              <a:defRPr sz="1000">
                <a:solidFill>
                  <a:schemeClr val="lt1"/>
                </a:solidFill>
              </a:defRPr>
            </a:lvl3pPr>
            <a:lvl4pPr lvl="3" rtl="0" algn="r">
              <a:lnSpc>
                <a:spcPct val="100000"/>
              </a:lnSpc>
              <a:spcAft>
                <a:spcPts val="0"/>
              </a:spcAft>
              <a:buNone/>
              <a:defRPr sz="1000">
                <a:solidFill>
                  <a:schemeClr val="lt1"/>
                </a:solidFill>
              </a:defRPr>
            </a:lvl4pPr>
            <a:lvl5pPr lvl="4" rtl="0" algn="r">
              <a:lnSpc>
                <a:spcPct val="100000"/>
              </a:lnSpc>
              <a:spcAft>
                <a:spcPts val="0"/>
              </a:spcAft>
              <a:buNone/>
              <a:defRPr sz="1000">
                <a:solidFill>
                  <a:schemeClr val="lt1"/>
                </a:solidFill>
              </a:defRPr>
            </a:lvl5pPr>
            <a:lvl6pPr lvl="5" rtl="0" algn="r">
              <a:lnSpc>
                <a:spcPct val="100000"/>
              </a:lnSpc>
              <a:spcAft>
                <a:spcPts val="0"/>
              </a:spcAft>
              <a:buNone/>
              <a:defRPr sz="1000">
                <a:solidFill>
                  <a:schemeClr val="lt1"/>
                </a:solidFill>
              </a:defRPr>
            </a:lvl6pPr>
            <a:lvl7pPr lvl="6" rtl="0" algn="r">
              <a:lnSpc>
                <a:spcPct val="100000"/>
              </a:lnSpc>
              <a:spcAft>
                <a:spcPts val="0"/>
              </a:spcAft>
              <a:buNone/>
              <a:defRPr sz="1000">
                <a:solidFill>
                  <a:schemeClr val="lt1"/>
                </a:solidFill>
              </a:defRPr>
            </a:lvl7pPr>
            <a:lvl8pPr lvl="7" rtl="0" algn="r">
              <a:lnSpc>
                <a:spcPct val="100000"/>
              </a:lnSpc>
              <a:spcAft>
                <a:spcPts val="0"/>
              </a:spcAft>
              <a:buNone/>
              <a:defRPr sz="1000">
                <a:solidFill>
                  <a:schemeClr val="lt1"/>
                </a:solidFill>
              </a:defRPr>
            </a:lvl8pPr>
            <a:lvl9pPr lvl="8" rtl="0"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0">
  <p:cSld name="AUTOLAYOUT_12">
    <p:spTree>
      <p:nvGrpSpPr>
        <p:cNvPr id="237" name="Shape 237"/>
        <p:cNvGrpSpPr/>
        <p:nvPr/>
      </p:nvGrpSpPr>
      <p:grpSpPr>
        <a:xfrm>
          <a:off x="0" y="0"/>
          <a:ext cx="0" cy="0"/>
          <a:chOff x="0" y="0"/>
          <a:chExt cx="0" cy="0"/>
        </a:xfrm>
      </p:grpSpPr>
      <p:sp>
        <p:nvSpPr>
          <p:cNvPr id="238" name="Google Shape;238;p2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212121"/>
                </a:solidFill>
              </a:defRPr>
            </a:lvl1pPr>
            <a:lvl2pPr lvl="1" rtl="0" algn="r">
              <a:lnSpc>
                <a:spcPct val="100000"/>
              </a:lnSpc>
              <a:spcAft>
                <a:spcPts val="0"/>
              </a:spcAft>
              <a:buNone/>
              <a:defRPr sz="1000">
                <a:solidFill>
                  <a:srgbClr val="212121"/>
                </a:solidFill>
              </a:defRPr>
            </a:lvl2pPr>
            <a:lvl3pPr lvl="2" rtl="0" algn="r">
              <a:lnSpc>
                <a:spcPct val="100000"/>
              </a:lnSpc>
              <a:spcAft>
                <a:spcPts val="0"/>
              </a:spcAft>
              <a:buNone/>
              <a:defRPr sz="1000">
                <a:solidFill>
                  <a:srgbClr val="212121"/>
                </a:solidFill>
              </a:defRPr>
            </a:lvl3pPr>
            <a:lvl4pPr lvl="3" rtl="0" algn="r">
              <a:lnSpc>
                <a:spcPct val="100000"/>
              </a:lnSpc>
              <a:spcAft>
                <a:spcPts val="0"/>
              </a:spcAft>
              <a:buNone/>
              <a:defRPr sz="1000">
                <a:solidFill>
                  <a:srgbClr val="212121"/>
                </a:solidFill>
              </a:defRPr>
            </a:lvl4pPr>
            <a:lvl5pPr lvl="4" rtl="0" algn="r">
              <a:lnSpc>
                <a:spcPct val="100000"/>
              </a:lnSpc>
              <a:spcAft>
                <a:spcPts val="0"/>
              </a:spcAft>
              <a:buNone/>
              <a:defRPr sz="1000">
                <a:solidFill>
                  <a:srgbClr val="212121"/>
                </a:solidFill>
              </a:defRPr>
            </a:lvl5pPr>
            <a:lvl6pPr lvl="5" rtl="0" algn="r">
              <a:lnSpc>
                <a:spcPct val="100000"/>
              </a:lnSpc>
              <a:spcAft>
                <a:spcPts val="0"/>
              </a:spcAft>
              <a:buNone/>
              <a:defRPr sz="1000">
                <a:solidFill>
                  <a:srgbClr val="212121"/>
                </a:solidFill>
              </a:defRPr>
            </a:lvl6pPr>
            <a:lvl7pPr lvl="6" rtl="0" algn="r">
              <a:lnSpc>
                <a:spcPct val="100000"/>
              </a:lnSpc>
              <a:spcAft>
                <a:spcPts val="0"/>
              </a:spcAft>
              <a:buNone/>
              <a:defRPr sz="1000">
                <a:solidFill>
                  <a:srgbClr val="212121"/>
                </a:solidFill>
              </a:defRPr>
            </a:lvl7pPr>
            <a:lvl8pPr lvl="7" rtl="0" algn="r">
              <a:lnSpc>
                <a:spcPct val="100000"/>
              </a:lnSpc>
              <a:spcAft>
                <a:spcPts val="0"/>
              </a:spcAft>
              <a:buNone/>
              <a:defRPr sz="1000">
                <a:solidFill>
                  <a:srgbClr val="212121"/>
                </a:solidFill>
              </a:defRPr>
            </a:lvl8pPr>
            <a:lvl9pPr lvl="8" rtl="0"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
        <p:nvSpPr>
          <p:cNvPr id="240" name="Google Shape;240;p20"/>
          <p:cNvSpPr txBox="1"/>
          <p:nvPr>
            <p:ph idx="1" type="body"/>
          </p:nvPr>
        </p:nvSpPr>
        <p:spPr>
          <a:xfrm>
            <a:off x="3441400" y="338650"/>
            <a:ext cx="5391000" cy="1191600"/>
          </a:xfrm>
          <a:prstGeom prst="rect">
            <a:avLst/>
          </a:prstGeom>
          <a:noFill/>
        </p:spPr>
        <p:txBody>
          <a:bodyPr anchorCtr="0" anchor="t" bIns="91425" lIns="91425" spcFirstLastPara="1" rIns="91425" wrap="square" tIns="91425"/>
          <a:lstStyle>
            <a:lvl1pPr indent="-330200" lvl="0" marL="457200" rtl="0" algn="l">
              <a:lnSpc>
                <a:spcPct val="115000"/>
              </a:lnSpc>
              <a:spcBef>
                <a:spcPts val="0"/>
              </a:spcBef>
              <a:spcAft>
                <a:spcPts val="0"/>
              </a:spcAft>
              <a:buClr>
                <a:srgbClr val="212121"/>
              </a:buClr>
              <a:buSzPts val="1600"/>
              <a:buChar char="●"/>
              <a:defRPr sz="1600">
                <a:solidFill>
                  <a:srgbClr val="212121"/>
                </a:solidFill>
              </a:defRPr>
            </a:lvl1pPr>
            <a:lvl2pPr indent="-317500" lvl="1" marL="914400" rtl="0" algn="l">
              <a:lnSpc>
                <a:spcPct val="115000"/>
              </a:lnSpc>
              <a:spcBef>
                <a:spcPts val="1600"/>
              </a:spcBef>
              <a:spcAft>
                <a:spcPts val="0"/>
              </a:spcAft>
              <a:buClr>
                <a:srgbClr val="212121"/>
              </a:buClr>
              <a:buSzPts val="1400"/>
              <a:buChar char="○"/>
              <a:defRPr sz="1400">
                <a:solidFill>
                  <a:srgbClr val="212121"/>
                </a:solidFill>
              </a:defRPr>
            </a:lvl2pPr>
            <a:lvl3pPr indent="-317500" lvl="2" marL="1371600" rtl="0" algn="l">
              <a:lnSpc>
                <a:spcPct val="115000"/>
              </a:lnSpc>
              <a:spcBef>
                <a:spcPts val="1600"/>
              </a:spcBef>
              <a:spcAft>
                <a:spcPts val="0"/>
              </a:spcAft>
              <a:buClr>
                <a:srgbClr val="212121"/>
              </a:buClr>
              <a:buSzPts val="1400"/>
              <a:buChar char="■"/>
              <a:defRPr sz="1400">
                <a:solidFill>
                  <a:srgbClr val="212121"/>
                </a:solidFill>
              </a:defRPr>
            </a:lvl3pPr>
            <a:lvl4pPr indent="-317500" lvl="3" marL="1828800" rtl="0" algn="l">
              <a:lnSpc>
                <a:spcPct val="115000"/>
              </a:lnSpc>
              <a:spcBef>
                <a:spcPts val="1600"/>
              </a:spcBef>
              <a:spcAft>
                <a:spcPts val="0"/>
              </a:spcAft>
              <a:buClr>
                <a:srgbClr val="212121"/>
              </a:buClr>
              <a:buSzPts val="1400"/>
              <a:buChar char="●"/>
              <a:defRPr sz="1400">
                <a:solidFill>
                  <a:srgbClr val="212121"/>
                </a:solidFill>
              </a:defRPr>
            </a:lvl4pPr>
            <a:lvl5pPr indent="-317500" lvl="4" marL="2286000" rtl="0" algn="l">
              <a:lnSpc>
                <a:spcPct val="115000"/>
              </a:lnSpc>
              <a:spcBef>
                <a:spcPts val="1600"/>
              </a:spcBef>
              <a:spcAft>
                <a:spcPts val="0"/>
              </a:spcAft>
              <a:buClr>
                <a:srgbClr val="212121"/>
              </a:buClr>
              <a:buSzPts val="1400"/>
              <a:buChar char="○"/>
              <a:defRPr sz="1400">
                <a:solidFill>
                  <a:srgbClr val="212121"/>
                </a:solidFill>
              </a:defRPr>
            </a:lvl5pPr>
            <a:lvl6pPr indent="-317500" lvl="5" marL="2743200" rtl="0" algn="l">
              <a:lnSpc>
                <a:spcPct val="115000"/>
              </a:lnSpc>
              <a:spcBef>
                <a:spcPts val="1600"/>
              </a:spcBef>
              <a:spcAft>
                <a:spcPts val="0"/>
              </a:spcAft>
              <a:buClr>
                <a:srgbClr val="212121"/>
              </a:buClr>
              <a:buSzPts val="1400"/>
              <a:buChar char="■"/>
              <a:defRPr sz="1400">
                <a:solidFill>
                  <a:srgbClr val="212121"/>
                </a:solidFill>
              </a:defRPr>
            </a:lvl6pPr>
            <a:lvl7pPr indent="-317500" lvl="6" marL="3200400" rtl="0" algn="l">
              <a:lnSpc>
                <a:spcPct val="115000"/>
              </a:lnSpc>
              <a:spcBef>
                <a:spcPts val="1600"/>
              </a:spcBef>
              <a:spcAft>
                <a:spcPts val="0"/>
              </a:spcAft>
              <a:buClr>
                <a:srgbClr val="212121"/>
              </a:buClr>
              <a:buSzPts val="1400"/>
              <a:buChar char="●"/>
              <a:defRPr sz="1400">
                <a:solidFill>
                  <a:srgbClr val="212121"/>
                </a:solidFill>
              </a:defRPr>
            </a:lvl7pPr>
            <a:lvl8pPr indent="-317500" lvl="7" marL="3657600" rtl="0" algn="l">
              <a:lnSpc>
                <a:spcPct val="115000"/>
              </a:lnSpc>
              <a:spcBef>
                <a:spcPts val="1600"/>
              </a:spcBef>
              <a:spcAft>
                <a:spcPts val="0"/>
              </a:spcAft>
              <a:buClr>
                <a:srgbClr val="212121"/>
              </a:buClr>
              <a:buSzPts val="1400"/>
              <a:buChar char="○"/>
              <a:defRPr sz="1400">
                <a:solidFill>
                  <a:srgbClr val="212121"/>
                </a:solidFill>
              </a:defRPr>
            </a:lvl8pPr>
            <a:lvl9pPr indent="-317500" lvl="8" marL="4114800" rtl="0" algn="l">
              <a:lnSpc>
                <a:spcPct val="115000"/>
              </a:lnSpc>
              <a:spcBef>
                <a:spcPts val="1600"/>
              </a:spcBef>
              <a:spcAft>
                <a:spcPts val="1600"/>
              </a:spcAft>
              <a:buClr>
                <a:srgbClr val="212121"/>
              </a:buClr>
              <a:buSzPts val="1400"/>
              <a:buChar char="■"/>
              <a:defRPr sz="1400">
                <a:solidFill>
                  <a:srgbClr val="21212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1">
  <p:cSld name="AUTOLAYOUT_13">
    <p:bg>
      <p:bgPr>
        <a:solidFill>
          <a:srgbClr val="FFFFFF"/>
        </a:solidFill>
      </p:bgPr>
    </p:bg>
    <p:spTree>
      <p:nvGrpSpPr>
        <p:cNvPr id="241" name="Shape 241"/>
        <p:cNvGrpSpPr/>
        <p:nvPr/>
      </p:nvGrpSpPr>
      <p:grpSpPr>
        <a:xfrm>
          <a:off x="0" y="0"/>
          <a:ext cx="0" cy="0"/>
          <a:chOff x="0" y="0"/>
          <a:chExt cx="0" cy="0"/>
        </a:xfrm>
      </p:grpSpPr>
      <p:sp>
        <p:nvSpPr>
          <p:cNvPr id="242" name="Google Shape;242;p21"/>
          <p:cNvSpPr/>
          <p:nvPr/>
        </p:nvSpPr>
        <p:spPr>
          <a:xfrm>
            <a:off x="0" y="0"/>
            <a:ext cx="9144000" cy="5143500"/>
          </a:xfrm>
          <a:prstGeom prst="rect">
            <a:avLst/>
          </a:pr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txBox="1"/>
          <p:nvPr>
            <p:ph idx="1" type="body"/>
          </p:nvPr>
        </p:nvSpPr>
        <p:spPr>
          <a:xfrm>
            <a:off x="6281725" y="679625"/>
            <a:ext cx="2683200" cy="3658800"/>
          </a:xfrm>
          <a:prstGeom prst="rect">
            <a:avLst/>
          </a:prstGeom>
          <a:noFill/>
        </p:spPr>
        <p:txBody>
          <a:bodyPr anchorCtr="0" anchor="t" bIns="91425" lIns="91425" spcFirstLastPara="1" rIns="91425" wrap="square" tIns="91425"/>
          <a:lstStyle>
            <a:lvl1pPr indent="-330200" lvl="0" marL="457200" rtl="0" algn="l">
              <a:lnSpc>
                <a:spcPct val="115000"/>
              </a:lnSpc>
              <a:spcBef>
                <a:spcPts val="0"/>
              </a:spcBef>
              <a:spcAft>
                <a:spcPts val="0"/>
              </a:spcAft>
              <a:buClr>
                <a:srgbClr val="FFFFFF"/>
              </a:buClr>
              <a:buSzPts val="1600"/>
              <a:buChar char="●"/>
              <a:defRPr sz="1600">
                <a:solidFill>
                  <a:srgbClr val="FFFFFF"/>
                </a:solidFill>
              </a:defRPr>
            </a:lvl1pPr>
            <a:lvl2pPr indent="-317500" lvl="1" marL="914400" rtl="0" algn="l">
              <a:lnSpc>
                <a:spcPct val="115000"/>
              </a:lnSpc>
              <a:spcBef>
                <a:spcPts val="1600"/>
              </a:spcBef>
              <a:spcAft>
                <a:spcPts val="0"/>
              </a:spcAft>
              <a:buClr>
                <a:srgbClr val="FFFFFF"/>
              </a:buClr>
              <a:buSzPts val="1400"/>
              <a:buChar char="○"/>
              <a:defRPr sz="1400">
                <a:solidFill>
                  <a:srgbClr val="FFFFFF"/>
                </a:solidFill>
              </a:defRPr>
            </a:lvl2pPr>
            <a:lvl3pPr indent="-317500" lvl="2" marL="1371600" rtl="0" algn="l">
              <a:lnSpc>
                <a:spcPct val="115000"/>
              </a:lnSpc>
              <a:spcBef>
                <a:spcPts val="1600"/>
              </a:spcBef>
              <a:spcAft>
                <a:spcPts val="0"/>
              </a:spcAft>
              <a:buClr>
                <a:srgbClr val="FFFFFF"/>
              </a:buClr>
              <a:buSzPts val="1400"/>
              <a:buChar char="■"/>
              <a:defRPr sz="1400">
                <a:solidFill>
                  <a:srgbClr val="FFFFFF"/>
                </a:solidFill>
              </a:defRPr>
            </a:lvl3pPr>
            <a:lvl4pPr indent="-317500" lvl="3" marL="1828800" rtl="0" algn="l">
              <a:lnSpc>
                <a:spcPct val="115000"/>
              </a:lnSpc>
              <a:spcBef>
                <a:spcPts val="1600"/>
              </a:spcBef>
              <a:spcAft>
                <a:spcPts val="0"/>
              </a:spcAft>
              <a:buClr>
                <a:srgbClr val="FFFFFF"/>
              </a:buClr>
              <a:buSzPts val="1400"/>
              <a:buChar char="●"/>
              <a:defRPr sz="1400">
                <a:solidFill>
                  <a:srgbClr val="FFFFFF"/>
                </a:solidFill>
              </a:defRPr>
            </a:lvl4pPr>
            <a:lvl5pPr indent="-317500" lvl="4" marL="2286000" rtl="0" algn="l">
              <a:lnSpc>
                <a:spcPct val="115000"/>
              </a:lnSpc>
              <a:spcBef>
                <a:spcPts val="1600"/>
              </a:spcBef>
              <a:spcAft>
                <a:spcPts val="0"/>
              </a:spcAft>
              <a:buClr>
                <a:srgbClr val="FFFFFF"/>
              </a:buClr>
              <a:buSzPts val="1400"/>
              <a:buChar char="○"/>
              <a:defRPr sz="1400">
                <a:solidFill>
                  <a:srgbClr val="FFFFFF"/>
                </a:solidFill>
              </a:defRPr>
            </a:lvl5pPr>
            <a:lvl6pPr indent="-317500" lvl="5" marL="2743200" rtl="0" algn="l">
              <a:lnSpc>
                <a:spcPct val="115000"/>
              </a:lnSpc>
              <a:spcBef>
                <a:spcPts val="1600"/>
              </a:spcBef>
              <a:spcAft>
                <a:spcPts val="0"/>
              </a:spcAft>
              <a:buClr>
                <a:srgbClr val="FFFFFF"/>
              </a:buClr>
              <a:buSzPts val="1400"/>
              <a:buChar char="■"/>
              <a:defRPr sz="1400">
                <a:solidFill>
                  <a:srgbClr val="FFFFFF"/>
                </a:solidFill>
              </a:defRPr>
            </a:lvl6pPr>
            <a:lvl7pPr indent="-317500" lvl="6" marL="3200400" rtl="0" algn="l">
              <a:lnSpc>
                <a:spcPct val="115000"/>
              </a:lnSpc>
              <a:spcBef>
                <a:spcPts val="1600"/>
              </a:spcBef>
              <a:spcAft>
                <a:spcPts val="0"/>
              </a:spcAft>
              <a:buClr>
                <a:srgbClr val="FFFFFF"/>
              </a:buClr>
              <a:buSzPts val="1400"/>
              <a:buChar char="●"/>
              <a:defRPr sz="1400">
                <a:solidFill>
                  <a:srgbClr val="FFFFFF"/>
                </a:solidFill>
              </a:defRPr>
            </a:lvl7pPr>
            <a:lvl8pPr indent="-317500" lvl="7" marL="3657600" rtl="0" algn="l">
              <a:lnSpc>
                <a:spcPct val="115000"/>
              </a:lnSpc>
              <a:spcBef>
                <a:spcPts val="1600"/>
              </a:spcBef>
              <a:spcAft>
                <a:spcPts val="0"/>
              </a:spcAft>
              <a:buClr>
                <a:srgbClr val="FFFFFF"/>
              </a:buClr>
              <a:buSzPts val="1400"/>
              <a:buChar char="○"/>
              <a:defRPr sz="1400">
                <a:solidFill>
                  <a:srgbClr val="FFFFFF"/>
                </a:solidFill>
              </a:defRPr>
            </a:lvl8pPr>
            <a:lvl9pPr indent="-317500" lvl="8" marL="4114800" rtl="0" algn="l">
              <a:lnSpc>
                <a:spcPct val="115000"/>
              </a:lnSpc>
              <a:spcBef>
                <a:spcPts val="1600"/>
              </a:spcBef>
              <a:spcAft>
                <a:spcPts val="1600"/>
              </a:spcAft>
              <a:buClr>
                <a:srgbClr val="FFFFFF"/>
              </a:buClr>
              <a:buSzPts val="1400"/>
              <a:buChar char="■"/>
              <a:defRPr sz="1400">
                <a:solidFill>
                  <a:srgbClr val="FFFFFF"/>
                </a:solidFill>
              </a:defRPr>
            </a:lvl9pPr>
          </a:lstStyle>
          <a:p/>
        </p:txBody>
      </p:sp>
      <p:sp>
        <p:nvSpPr>
          <p:cNvPr id="244" name="Google Shape;244;p2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21"/>
          <p:cNvSpPr/>
          <p:nvPr/>
        </p:nvSpPr>
        <p:spPr>
          <a:xfrm>
            <a:off x="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6531575" y="0"/>
            <a:ext cx="864300" cy="2460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7395898" y="0"/>
            <a:ext cx="1748100" cy="246000"/>
          </a:xfrm>
          <a:prstGeom prst="rect">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2">
  <p:cSld name="AUTOLAYOUT_14">
    <p:spTree>
      <p:nvGrpSpPr>
        <p:cNvPr id="248" name="Shape 248"/>
        <p:cNvGrpSpPr/>
        <p:nvPr/>
      </p:nvGrpSpPr>
      <p:grpSpPr>
        <a:xfrm>
          <a:off x="0" y="0"/>
          <a:ext cx="0" cy="0"/>
          <a:chOff x="0" y="0"/>
          <a:chExt cx="0" cy="0"/>
        </a:xfrm>
      </p:grpSpPr>
      <p:sp>
        <p:nvSpPr>
          <p:cNvPr id="249" name="Google Shape;249;p22"/>
          <p:cNvSpPr/>
          <p:nvPr/>
        </p:nvSpPr>
        <p:spPr>
          <a:xfrm>
            <a:off x="0" y="0"/>
            <a:ext cx="9144000" cy="51435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22"/>
          <p:cNvPicPr preferRelativeResize="0"/>
          <p:nvPr/>
        </p:nvPicPr>
        <p:blipFill rotWithShape="1">
          <a:blip r:embed="rId2">
            <a:alphaModFix amt="64000"/>
          </a:blip>
          <a:srcRect b="7820" l="0" r="0" t="7820"/>
          <a:stretch/>
        </p:blipFill>
        <p:spPr>
          <a:xfrm>
            <a:off x="-1" y="-3"/>
            <a:ext cx="9144006" cy="5143499"/>
          </a:xfrm>
          <a:prstGeom prst="rect">
            <a:avLst/>
          </a:prstGeom>
          <a:noFill/>
          <a:ln>
            <a:noFill/>
          </a:ln>
        </p:spPr>
      </p:pic>
      <p:sp>
        <p:nvSpPr>
          <p:cNvPr id="251" name="Google Shape;251;p22"/>
          <p:cNvSpPr/>
          <p:nvPr/>
        </p:nvSpPr>
        <p:spPr>
          <a:xfrm>
            <a:off x="821835" y="2765450"/>
            <a:ext cx="638100" cy="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txBox="1"/>
          <p:nvPr>
            <p:ph type="ctrTitle"/>
          </p:nvPr>
        </p:nvSpPr>
        <p:spPr>
          <a:xfrm>
            <a:off x="714825" y="2998550"/>
            <a:ext cx="4868400" cy="1446900"/>
          </a:xfrm>
          <a:prstGeom prst="rect">
            <a:avLst/>
          </a:prstGeom>
          <a:noFill/>
        </p:spPr>
        <p:txBody>
          <a:bodyPr anchorCtr="0" anchor="t" bIns="91425" lIns="91425" spcFirstLastPara="1" rIns="91425" wrap="square" tIns="91425"/>
          <a:lstStyle>
            <a:lvl1pPr lvl="0" rtl="0" algn="l">
              <a:lnSpc>
                <a:spcPct val="100000"/>
              </a:lnSpc>
              <a:spcBef>
                <a:spcPts val="0"/>
              </a:spcBef>
              <a:spcAft>
                <a:spcPts val="0"/>
              </a:spcAft>
              <a:buClr>
                <a:srgbClr val="FFFFFF"/>
              </a:buClr>
              <a:buSzPts val="3000"/>
              <a:buNone/>
              <a:defRPr b="1" sz="3000">
                <a:solidFill>
                  <a:srgbClr val="FFFFFF"/>
                </a:solidFill>
              </a:defRPr>
            </a:lvl1pPr>
            <a:lvl2pPr lvl="1" rtl="0" algn="l">
              <a:lnSpc>
                <a:spcPct val="100000"/>
              </a:lnSpc>
              <a:spcBef>
                <a:spcPts val="0"/>
              </a:spcBef>
              <a:spcAft>
                <a:spcPts val="0"/>
              </a:spcAft>
              <a:buClr>
                <a:srgbClr val="FFFFFF"/>
              </a:buClr>
              <a:buSzPts val="3000"/>
              <a:buNone/>
              <a:defRPr b="1" sz="3000">
                <a:solidFill>
                  <a:srgbClr val="FFFFFF"/>
                </a:solidFill>
              </a:defRPr>
            </a:lvl2pPr>
            <a:lvl3pPr lvl="2" rtl="0" algn="l">
              <a:lnSpc>
                <a:spcPct val="100000"/>
              </a:lnSpc>
              <a:spcBef>
                <a:spcPts val="0"/>
              </a:spcBef>
              <a:spcAft>
                <a:spcPts val="0"/>
              </a:spcAft>
              <a:buClr>
                <a:srgbClr val="FFFFFF"/>
              </a:buClr>
              <a:buSzPts val="3000"/>
              <a:buNone/>
              <a:defRPr b="1" sz="3000">
                <a:solidFill>
                  <a:srgbClr val="FFFFFF"/>
                </a:solidFill>
              </a:defRPr>
            </a:lvl3pPr>
            <a:lvl4pPr lvl="3" rtl="0" algn="l">
              <a:lnSpc>
                <a:spcPct val="100000"/>
              </a:lnSpc>
              <a:spcBef>
                <a:spcPts val="0"/>
              </a:spcBef>
              <a:spcAft>
                <a:spcPts val="0"/>
              </a:spcAft>
              <a:buClr>
                <a:srgbClr val="FFFFFF"/>
              </a:buClr>
              <a:buSzPts val="3000"/>
              <a:buNone/>
              <a:defRPr b="1" sz="3000">
                <a:solidFill>
                  <a:srgbClr val="FFFFFF"/>
                </a:solidFill>
              </a:defRPr>
            </a:lvl4pPr>
            <a:lvl5pPr lvl="4" rtl="0" algn="l">
              <a:lnSpc>
                <a:spcPct val="100000"/>
              </a:lnSpc>
              <a:spcBef>
                <a:spcPts val="0"/>
              </a:spcBef>
              <a:spcAft>
                <a:spcPts val="0"/>
              </a:spcAft>
              <a:buClr>
                <a:srgbClr val="FFFFFF"/>
              </a:buClr>
              <a:buSzPts val="3000"/>
              <a:buNone/>
              <a:defRPr b="1" sz="3000">
                <a:solidFill>
                  <a:srgbClr val="FFFFFF"/>
                </a:solidFill>
              </a:defRPr>
            </a:lvl5pPr>
            <a:lvl6pPr lvl="5" rtl="0" algn="l">
              <a:lnSpc>
                <a:spcPct val="100000"/>
              </a:lnSpc>
              <a:spcBef>
                <a:spcPts val="0"/>
              </a:spcBef>
              <a:spcAft>
                <a:spcPts val="0"/>
              </a:spcAft>
              <a:buClr>
                <a:srgbClr val="FFFFFF"/>
              </a:buClr>
              <a:buSzPts val="3000"/>
              <a:buNone/>
              <a:defRPr b="1" sz="3000">
                <a:solidFill>
                  <a:srgbClr val="FFFFFF"/>
                </a:solidFill>
              </a:defRPr>
            </a:lvl6pPr>
            <a:lvl7pPr lvl="6" rtl="0" algn="l">
              <a:lnSpc>
                <a:spcPct val="100000"/>
              </a:lnSpc>
              <a:spcBef>
                <a:spcPts val="0"/>
              </a:spcBef>
              <a:spcAft>
                <a:spcPts val="0"/>
              </a:spcAft>
              <a:buClr>
                <a:srgbClr val="FFFFFF"/>
              </a:buClr>
              <a:buSzPts val="3000"/>
              <a:buNone/>
              <a:defRPr b="1" sz="3000">
                <a:solidFill>
                  <a:srgbClr val="FFFFFF"/>
                </a:solidFill>
              </a:defRPr>
            </a:lvl7pPr>
            <a:lvl8pPr lvl="7" rtl="0" algn="l">
              <a:lnSpc>
                <a:spcPct val="100000"/>
              </a:lnSpc>
              <a:spcBef>
                <a:spcPts val="0"/>
              </a:spcBef>
              <a:spcAft>
                <a:spcPts val="0"/>
              </a:spcAft>
              <a:buClr>
                <a:srgbClr val="FFFFFF"/>
              </a:buClr>
              <a:buSzPts val="3000"/>
              <a:buNone/>
              <a:defRPr b="1" sz="3000">
                <a:solidFill>
                  <a:srgbClr val="FFFFFF"/>
                </a:solidFill>
              </a:defRPr>
            </a:lvl8pPr>
            <a:lvl9pPr lvl="8" rtl="0" algn="l">
              <a:lnSpc>
                <a:spcPct val="100000"/>
              </a:lnSpc>
              <a:spcBef>
                <a:spcPts val="0"/>
              </a:spcBef>
              <a:spcAft>
                <a:spcPts val="0"/>
              </a:spcAft>
              <a:buClr>
                <a:srgbClr val="FFFFFF"/>
              </a:buClr>
              <a:buSzPts val="3000"/>
              <a:buNone/>
              <a:defRPr b="1" sz="3000">
                <a:solidFill>
                  <a:srgbClr val="FFFFFF"/>
                </a:solidFill>
              </a:defRPr>
            </a:lvl9pPr>
          </a:lstStyle>
          <a:p/>
        </p:txBody>
      </p:sp>
      <p:sp>
        <p:nvSpPr>
          <p:cNvPr id="253" name="Google Shape;253;p2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212121"/>
                </a:solidFill>
              </a:defRPr>
            </a:lvl1pPr>
            <a:lvl2pPr lvl="1" rtl="0" algn="r">
              <a:lnSpc>
                <a:spcPct val="100000"/>
              </a:lnSpc>
              <a:spcAft>
                <a:spcPts val="0"/>
              </a:spcAft>
              <a:buNone/>
              <a:defRPr sz="1000">
                <a:solidFill>
                  <a:srgbClr val="212121"/>
                </a:solidFill>
              </a:defRPr>
            </a:lvl2pPr>
            <a:lvl3pPr lvl="2" rtl="0" algn="r">
              <a:lnSpc>
                <a:spcPct val="100000"/>
              </a:lnSpc>
              <a:spcAft>
                <a:spcPts val="0"/>
              </a:spcAft>
              <a:buNone/>
              <a:defRPr sz="1000">
                <a:solidFill>
                  <a:srgbClr val="212121"/>
                </a:solidFill>
              </a:defRPr>
            </a:lvl3pPr>
            <a:lvl4pPr lvl="3" rtl="0" algn="r">
              <a:lnSpc>
                <a:spcPct val="100000"/>
              </a:lnSpc>
              <a:spcAft>
                <a:spcPts val="0"/>
              </a:spcAft>
              <a:buNone/>
              <a:defRPr sz="1000">
                <a:solidFill>
                  <a:srgbClr val="212121"/>
                </a:solidFill>
              </a:defRPr>
            </a:lvl4pPr>
            <a:lvl5pPr lvl="4" rtl="0" algn="r">
              <a:lnSpc>
                <a:spcPct val="100000"/>
              </a:lnSpc>
              <a:spcAft>
                <a:spcPts val="0"/>
              </a:spcAft>
              <a:buNone/>
              <a:defRPr sz="1000">
                <a:solidFill>
                  <a:srgbClr val="212121"/>
                </a:solidFill>
              </a:defRPr>
            </a:lvl5pPr>
            <a:lvl6pPr lvl="5" rtl="0" algn="r">
              <a:lnSpc>
                <a:spcPct val="100000"/>
              </a:lnSpc>
              <a:spcAft>
                <a:spcPts val="0"/>
              </a:spcAft>
              <a:buNone/>
              <a:defRPr sz="1000">
                <a:solidFill>
                  <a:srgbClr val="212121"/>
                </a:solidFill>
              </a:defRPr>
            </a:lvl6pPr>
            <a:lvl7pPr lvl="6" rtl="0" algn="r">
              <a:lnSpc>
                <a:spcPct val="100000"/>
              </a:lnSpc>
              <a:spcAft>
                <a:spcPts val="0"/>
              </a:spcAft>
              <a:buNone/>
              <a:defRPr sz="1000">
                <a:solidFill>
                  <a:srgbClr val="212121"/>
                </a:solidFill>
              </a:defRPr>
            </a:lvl7pPr>
            <a:lvl8pPr lvl="7" rtl="0" algn="r">
              <a:lnSpc>
                <a:spcPct val="100000"/>
              </a:lnSpc>
              <a:spcAft>
                <a:spcPts val="0"/>
              </a:spcAft>
              <a:buNone/>
              <a:defRPr sz="1000">
                <a:solidFill>
                  <a:srgbClr val="212121"/>
                </a:solidFill>
              </a:defRPr>
            </a:lvl8pPr>
            <a:lvl9pPr lvl="8" rtl="0"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3">
  <p:cSld name="AUTOLAYOUT_15">
    <p:bg>
      <p:bgPr>
        <a:solidFill>
          <a:srgbClr val="FFFFFF"/>
        </a:solidFill>
      </p:bgPr>
    </p:bg>
    <p:spTree>
      <p:nvGrpSpPr>
        <p:cNvPr id="254" name="Shape 254"/>
        <p:cNvGrpSpPr/>
        <p:nvPr/>
      </p:nvGrpSpPr>
      <p:grpSpPr>
        <a:xfrm>
          <a:off x="0" y="0"/>
          <a:ext cx="0" cy="0"/>
          <a:chOff x="0" y="0"/>
          <a:chExt cx="0" cy="0"/>
        </a:xfrm>
      </p:grpSpPr>
      <p:sp>
        <p:nvSpPr>
          <p:cNvPr id="255" name="Google Shape;255;p2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149" y="-27"/>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521314" y="-27"/>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192078" y="2261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rot="10800000">
            <a:off x="191890" y="2259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1042802" y="-27"/>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1564118" y="-27"/>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1234882" y="2261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rot="10800000">
            <a:off x="1234694" y="2259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149" y="1028673"/>
            <a:ext cx="521400" cy="102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521377" y="1028673"/>
            <a:ext cx="521400" cy="1028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192078" y="1254864"/>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rot="10800000">
            <a:off x="191890" y="1254686"/>
            <a:ext cx="662100" cy="662100"/>
          </a:xfrm>
          <a:prstGeom prst="chord">
            <a:avLst>
              <a:gd fmla="val 5400352"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1042802" y="1028673"/>
            <a:ext cx="521400" cy="102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1564181" y="1028673"/>
            <a:ext cx="521400" cy="1028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1234882" y="1254864"/>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rot="10800000">
            <a:off x="1234694" y="1254686"/>
            <a:ext cx="662100" cy="662100"/>
          </a:xfrm>
          <a:prstGeom prst="chord">
            <a:avLst>
              <a:gd fmla="val 5400352"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149" y="2057373"/>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521314" y="2057373"/>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192078" y="22835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rot="10800000">
            <a:off x="191890" y="22833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1042802" y="2057373"/>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1564118" y="2057373"/>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1234882" y="22835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rot="10800000">
            <a:off x="1234694" y="22833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a:off x="149" y="3086073"/>
            <a:ext cx="521400" cy="102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521314" y="3086073"/>
            <a:ext cx="521400" cy="1028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a:off x="192078" y="3312264"/>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rot="10800000">
            <a:off x="191890" y="3312086"/>
            <a:ext cx="662100" cy="662100"/>
          </a:xfrm>
          <a:prstGeom prst="chord">
            <a:avLst>
              <a:gd fmla="val 5400352"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
          <p:cNvSpPr/>
          <p:nvPr/>
        </p:nvSpPr>
        <p:spPr>
          <a:xfrm>
            <a:off x="1042802" y="3086073"/>
            <a:ext cx="521400" cy="102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
          <p:cNvSpPr/>
          <p:nvPr/>
        </p:nvSpPr>
        <p:spPr>
          <a:xfrm>
            <a:off x="1564118" y="3086073"/>
            <a:ext cx="521400" cy="1028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a:off x="1234882" y="3312264"/>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rot="10800000">
            <a:off x="1234694" y="3312086"/>
            <a:ext cx="662100" cy="662100"/>
          </a:xfrm>
          <a:prstGeom prst="chord">
            <a:avLst>
              <a:gd fmla="val 5400352"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a:off x="149" y="4114773"/>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p:nvPr/>
        </p:nvSpPr>
        <p:spPr>
          <a:xfrm>
            <a:off x="521314" y="4114773"/>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a:off x="192078" y="43409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rot="10800000">
            <a:off x="191890" y="43407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a:off x="1042802" y="4114773"/>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a:off x="1564118" y="4114773"/>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a:off x="1234882" y="43409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p:nvPr/>
        </p:nvSpPr>
        <p:spPr>
          <a:xfrm rot="10800000">
            <a:off x="1234694" y="43407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3"/>
          <p:cNvSpPr txBox="1"/>
          <p:nvPr>
            <p:ph idx="1" type="body"/>
          </p:nvPr>
        </p:nvSpPr>
        <p:spPr>
          <a:xfrm>
            <a:off x="2739225" y="612388"/>
            <a:ext cx="5696400" cy="3932700"/>
          </a:xfrm>
          <a:prstGeom prst="rect">
            <a:avLst/>
          </a:prstGeom>
          <a:noFill/>
        </p:spPr>
        <p:txBody>
          <a:bodyPr anchorCtr="0" anchor="t" bIns="91425" lIns="91425" spcFirstLastPara="1" rIns="91425" wrap="square" tIns="91425"/>
          <a:lstStyle>
            <a:lvl1pPr indent="-342900" lvl="0" marL="457200" rtl="0" algn="l">
              <a:lnSpc>
                <a:spcPct val="115000"/>
              </a:lnSpc>
              <a:spcBef>
                <a:spcPts val="0"/>
              </a:spcBef>
              <a:spcAft>
                <a:spcPts val="0"/>
              </a:spcAft>
              <a:buClr>
                <a:schemeClr val="dk2"/>
              </a:buClr>
              <a:buSzPts val="1800"/>
              <a:buChar char="●"/>
              <a:defRPr sz="1800">
                <a:solidFill>
                  <a:schemeClr val="dk2"/>
                </a:solidFill>
              </a:defRPr>
            </a:lvl1pPr>
            <a:lvl2pPr indent="-317500" lvl="1" marL="914400" rtl="0" algn="l">
              <a:lnSpc>
                <a:spcPct val="115000"/>
              </a:lnSpc>
              <a:spcBef>
                <a:spcPts val="1600"/>
              </a:spcBef>
              <a:spcAft>
                <a:spcPts val="0"/>
              </a:spcAft>
              <a:buClr>
                <a:schemeClr val="dk2"/>
              </a:buClr>
              <a:buSzPts val="1400"/>
              <a:buChar char="○"/>
              <a:defRPr sz="1400">
                <a:solidFill>
                  <a:schemeClr val="dk2"/>
                </a:solidFill>
              </a:defRPr>
            </a:lvl2pPr>
            <a:lvl3pPr indent="-317500" lvl="2" marL="1371600" rtl="0" algn="l">
              <a:lnSpc>
                <a:spcPct val="115000"/>
              </a:lnSpc>
              <a:spcBef>
                <a:spcPts val="1600"/>
              </a:spcBef>
              <a:spcAft>
                <a:spcPts val="0"/>
              </a:spcAft>
              <a:buClr>
                <a:schemeClr val="dk2"/>
              </a:buClr>
              <a:buSzPts val="1400"/>
              <a:buChar char="■"/>
              <a:defRPr sz="1400">
                <a:solidFill>
                  <a:schemeClr val="dk2"/>
                </a:solidFill>
              </a:defRPr>
            </a:lvl3pPr>
            <a:lvl4pPr indent="-317500" lvl="3" marL="1828800" rtl="0" algn="l">
              <a:lnSpc>
                <a:spcPct val="115000"/>
              </a:lnSpc>
              <a:spcBef>
                <a:spcPts val="1600"/>
              </a:spcBef>
              <a:spcAft>
                <a:spcPts val="0"/>
              </a:spcAft>
              <a:buClr>
                <a:schemeClr val="dk2"/>
              </a:buClr>
              <a:buSzPts val="1400"/>
              <a:buChar char="●"/>
              <a:defRPr sz="1400">
                <a:solidFill>
                  <a:schemeClr val="dk2"/>
                </a:solidFill>
              </a:defRPr>
            </a:lvl4pPr>
            <a:lvl5pPr indent="-317500" lvl="4" marL="2286000" rtl="0" algn="l">
              <a:lnSpc>
                <a:spcPct val="115000"/>
              </a:lnSpc>
              <a:spcBef>
                <a:spcPts val="1600"/>
              </a:spcBef>
              <a:spcAft>
                <a:spcPts val="0"/>
              </a:spcAft>
              <a:buClr>
                <a:schemeClr val="dk2"/>
              </a:buClr>
              <a:buSzPts val="1400"/>
              <a:buChar char="○"/>
              <a:defRPr sz="1400">
                <a:solidFill>
                  <a:schemeClr val="dk2"/>
                </a:solidFill>
              </a:defRPr>
            </a:lvl5pPr>
            <a:lvl6pPr indent="-317500" lvl="5" marL="2743200" rtl="0" algn="l">
              <a:lnSpc>
                <a:spcPct val="115000"/>
              </a:lnSpc>
              <a:spcBef>
                <a:spcPts val="1600"/>
              </a:spcBef>
              <a:spcAft>
                <a:spcPts val="0"/>
              </a:spcAft>
              <a:buClr>
                <a:schemeClr val="dk2"/>
              </a:buClr>
              <a:buSzPts val="1400"/>
              <a:buChar char="■"/>
              <a:defRPr sz="1400">
                <a:solidFill>
                  <a:schemeClr val="dk2"/>
                </a:solidFill>
              </a:defRPr>
            </a:lvl6pPr>
            <a:lvl7pPr indent="-317500" lvl="6" marL="3200400" rtl="0" algn="l">
              <a:lnSpc>
                <a:spcPct val="115000"/>
              </a:lnSpc>
              <a:spcBef>
                <a:spcPts val="1600"/>
              </a:spcBef>
              <a:spcAft>
                <a:spcPts val="0"/>
              </a:spcAft>
              <a:buClr>
                <a:schemeClr val="dk2"/>
              </a:buClr>
              <a:buSzPts val="1400"/>
              <a:buChar char="●"/>
              <a:defRPr sz="1400">
                <a:solidFill>
                  <a:schemeClr val="dk2"/>
                </a:solidFill>
              </a:defRPr>
            </a:lvl7pPr>
            <a:lvl8pPr indent="-317500" lvl="7" marL="3657600" rtl="0" algn="l">
              <a:lnSpc>
                <a:spcPct val="115000"/>
              </a:lnSpc>
              <a:spcBef>
                <a:spcPts val="1600"/>
              </a:spcBef>
              <a:spcAft>
                <a:spcPts val="0"/>
              </a:spcAft>
              <a:buClr>
                <a:schemeClr val="dk2"/>
              </a:buClr>
              <a:buSzPts val="1400"/>
              <a:buChar char="○"/>
              <a:defRPr sz="1400">
                <a:solidFill>
                  <a:schemeClr val="dk2"/>
                </a:solidFill>
              </a:defRPr>
            </a:lvl8pPr>
            <a:lvl9pPr indent="-317500" lvl="8" marL="4114800" rtl="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297" name="Google Shape;297;p2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11.jpg"/><Relationship Id="rId5"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drive.google.com/file/d/1I4gyYOu3HPL9vpglS9rWnXM1ZHXV7IeI/view" TargetMode="Externa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18.png"/><Relationship Id="rId7" Type="http://schemas.openxmlformats.org/officeDocument/2006/relationships/image" Target="../media/image24.png"/><Relationship Id="rId8"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28.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3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2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6.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6.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6.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3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34.jp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37.png"/><Relationship Id="rId4" Type="http://schemas.openxmlformats.org/officeDocument/2006/relationships/hyperlink" Target="https://en.wikipedia.org/wiki/Artificial_neural_network" TargetMode="External"/><Relationship Id="rId5" Type="http://schemas.openxmlformats.org/officeDocument/2006/relationships/hyperlink" Target="https://en.wikipedia.org/wiki/Directed_graph"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40.jp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 Id="rId3" Type="http://schemas.openxmlformats.org/officeDocument/2006/relationships/image" Target="../media/image4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 Id="rId3"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 Id="rId3" Type="http://schemas.openxmlformats.org/officeDocument/2006/relationships/image" Target="../media/image4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 Id="rId3" Type="http://schemas.openxmlformats.org/officeDocument/2006/relationships/image" Target="../media/image4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8.xml"/><Relationship Id="rId3" Type="http://schemas.openxmlformats.org/officeDocument/2006/relationships/image" Target="../media/image4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9.xml"/><Relationship Id="rId3" Type="http://schemas.openxmlformats.org/officeDocument/2006/relationships/image" Target="../media/image4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0.xml"/><Relationship Id="rId3" Type="http://schemas.openxmlformats.org/officeDocument/2006/relationships/image" Target="../media/image45.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 Id="rId3" Type="http://schemas.openxmlformats.org/officeDocument/2006/relationships/image" Target="../media/image46.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2.xml"/><Relationship Id="rId3" Type="http://schemas.openxmlformats.org/officeDocument/2006/relationships/image" Target="../media/image48.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3.xml"/><Relationship Id="rId3" Type="http://schemas.openxmlformats.org/officeDocument/2006/relationships/image" Target="../media/image47.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4.xml"/><Relationship Id="rId3"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5.xml"/><Relationship Id="rId3" Type="http://schemas.openxmlformats.org/officeDocument/2006/relationships/image" Target="../media/image50.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6.xml"/><Relationship Id="rId3" Type="http://schemas.openxmlformats.org/officeDocument/2006/relationships/image" Target="../media/image5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7.xml"/><Relationship Id="rId3" Type="http://schemas.openxmlformats.org/officeDocument/2006/relationships/image" Target="../media/image52.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8.xml"/><Relationship Id="rId3" Type="http://schemas.openxmlformats.org/officeDocument/2006/relationships/hyperlink" Target="http://drive.google.com/file/d/1yVtFAtJlQzljGB2Hmmpk2MJUJogr9QX7/view" TargetMode="External"/><Relationship Id="rId4" Type="http://schemas.openxmlformats.org/officeDocument/2006/relationships/image" Target="../media/image53.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9.xml"/><Relationship Id="rId3" Type="http://schemas.openxmlformats.org/officeDocument/2006/relationships/image" Target="../media/image5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55.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2.jpg"/><Relationship Id="rId4" Type="http://schemas.openxmlformats.org/officeDocument/2006/relationships/image" Target="../media/image5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24"/>
          <p:cNvSpPr txBox="1"/>
          <p:nvPr>
            <p:ph type="ctrTitle"/>
          </p:nvPr>
        </p:nvSpPr>
        <p:spPr>
          <a:xfrm>
            <a:off x="992425" y="1362450"/>
            <a:ext cx="3433500" cy="173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Deep Learning based Approach to Range Regression</a:t>
            </a:r>
            <a:endParaRPr sz="2600"/>
          </a:p>
        </p:txBody>
      </p:sp>
      <p:sp>
        <p:nvSpPr>
          <p:cNvPr id="303" name="Google Shape;303;p24"/>
          <p:cNvSpPr txBox="1"/>
          <p:nvPr>
            <p:ph idx="1" type="subTitle"/>
          </p:nvPr>
        </p:nvSpPr>
        <p:spPr>
          <a:xfrm>
            <a:off x="992425" y="3421538"/>
            <a:ext cx="3136800" cy="765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t>V. Adithya Krishnan</a:t>
            </a:r>
            <a:endParaRPr sz="1600"/>
          </a:p>
          <a:p>
            <a:pPr indent="0" lvl="0" marL="0" rtl="0" algn="r">
              <a:spcBef>
                <a:spcPts val="0"/>
              </a:spcBef>
              <a:spcAft>
                <a:spcPts val="0"/>
              </a:spcAft>
              <a:buNone/>
            </a:pPr>
            <a:r>
              <a:rPr lang="en" sz="1600"/>
              <a:t>Anurag Shukla</a:t>
            </a:r>
            <a:endParaRPr sz="1600"/>
          </a:p>
          <a:p>
            <a:pPr indent="0" lvl="0" marL="0" rtl="0" algn="r">
              <a:spcBef>
                <a:spcPts val="0"/>
              </a:spcBef>
              <a:spcAft>
                <a:spcPts val="0"/>
              </a:spcAft>
              <a:buNone/>
            </a:pPr>
            <a:r>
              <a:rPr lang="en" sz="1600"/>
              <a:t>Samvram Sahu</a:t>
            </a:r>
            <a:endParaRPr sz="1600"/>
          </a:p>
        </p:txBody>
      </p:sp>
      <p:sp>
        <p:nvSpPr>
          <p:cNvPr id="304" name="Google Shape;304;p24"/>
          <p:cNvSpPr txBox="1"/>
          <p:nvPr>
            <p:ph idx="12" type="sldNum"/>
          </p:nvPr>
        </p:nvSpPr>
        <p:spPr>
          <a:xfrm>
            <a:off x="8472458" y="4706554"/>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5" name="Google Shape;305;p24"/>
          <p:cNvPicPr preferRelativeResize="0"/>
          <p:nvPr/>
        </p:nvPicPr>
        <p:blipFill>
          <a:blip r:embed="rId3">
            <a:alphaModFix/>
          </a:blip>
          <a:stretch>
            <a:fillRect/>
          </a:stretch>
        </p:blipFill>
        <p:spPr>
          <a:xfrm>
            <a:off x="151075" y="80550"/>
            <a:ext cx="1579725" cy="1579725"/>
          </a:xfrm>
          <a:prstGeom prst="rect">
            <a:avLst/>
          </a:prstGeom>
          <a:noFill/>
          <a:ln>
            <a:noFill/>
          </a:ln>
        </p:spPr>
      </p:pic>
      <p:pic>
        <p:nvPicPr>
          <p:cNvPr id="306" name="Google Shape;306;p24"/>
          <p:cNvPicPr preferRelativeResize="0"/>
          <p:nvPr/>
        </p:nvPicPr>
        <p:blipFill>
          <a:blip r:embed="rId4">
            <a:alphaModFix/>
          </a:blip>
          <a:stretch>
            <a:fillRect/>
          </a:stretch>
        </p:blipFill>
        <p:spPr>
          <a:xfrm>
            <a:off x="7441425" y="80550"/>
            <a:ext cx="1579727" cy="1579727"/>
          </a:xfrm>
          <a:prstGeom prst="rect">
            <a:avLst/>
          </a:prstGeom>
          <a:noFill/>
          <a:ln>
            <a:noFill/>
          </a:ln>
        </p:spPr>
      </p:pic>
      <p:sp>
        <p:nvSpPr>
          <p:cNvPr id="307" name="Google Shape;307;p24"/>
          <p:cNvSpPr txBox="1"/>
          <p:nvPr/>
        </p:nvSpPr>
        <p:spPr>
          <a:xfrm>
            <a:off x="433025" y="4539450"/>
            <a:ext cx="51864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Guided by - Dr. Deepak Mishra, Shri Pradipta Roy</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33"/>
          <p:cNvSpPr txBox="1"/>
          <p:nvPr>
            <p:ph type="ctrTitle"/>
          </p:nvPr>
        </p:nvSpPr>
        <p:spPr>
          <a:xfrm>
            <a:off x="345650" y="1057700"/>
            <a:ext cx="7172100" cy="7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Theory</a:t>
            </a:r>
            <a:endParaRPr/>
          </a:p>
        </p:txBody>
      </p:sp>
      <p:sp>
        <p:nvSpPr>
          <p:cNvPr id="416" name="Google Shape;416;p33"/>
          <p:cNvSpPr txBox="1"/>
          <p:nvPr>
            <p:ph idx="1" type="subTitle"/>
          </p:nvPr>
        </p:nvSpPr>
        <p:spPr>
          <a:xfrm>
            <a:off x="345650" y="1925025"/>
            <a:ext cx="7172100" cy="19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17" name="Google Shape;417;p33"/>
          <p:cNvPicPr preferRelativeResize="0"/>
          <p:nvPr/>
        </p:nvPicPr>
        <p:blipFill>
          <a:blip r:embed="rId3">
            <a:alphaModFix/>
          </a:blip>
          <a:stretch>
            <a:fillRect/>
          </a:stretch>
        </p:blipFill>
        <p:spPr>
          <a:xfrm>
            <a:off x="0" y="-10187"/>
            <a:ext cx="9143999" cy="5163874"/>
          </a:xfrm>
          <a:prstGeom prst="rect">
            <a:avLst/>
          </a:prstGeom>
          <a:noFill/>
          <a:ln>
            <a:noFill/>
          </a:ln>
        </p:spPr>
      </p:pic>
      <p:pic>
        <p:nvPicPr>
          <p:cNvPr id="418" name="Google Shape;418;p33"/>
          <p:cNvPicPr preferRelativeResize="0"/>
          <p:nvPr/>
        </p:nvPicPr>
        <p:blipFill>
          <a:blip r:embed="rId4">
            <a:alphaModFix/>
          </a:blip>
          <a:stretch>
            <a:fillRect/>
          </a:stretch>
        </p:blipFill>
        <p:spPr>
          <a:xfrm>
            <a:off x="5566276" y="1057701"/>
            <a:ext cx="2514274" cy="639725"/>
          </a:xfrm>
          <a:prstGeom prst="rect">
            <a:avLst/>
          </a:prstGeom>
          <a:noFill/>
          <a:ln>
            <a:noFill/>
          </a:ln>
        </p:spPr>
      </p:pic>
      <p:cxnSp>
        <p:nvCxnSpPr>
          <p:cNvPr id="419" name="Google Shape;419;p33"/>
          <p:cNvCxnSpPr/>
          <p:nvPr/>
        </p:nvCxnSpPr>
        <p:spPr>
          <a:xfrm>
            <a:off x="3907300" y="4271525"/>
            <a:ext cx="1699800" cy="0"/>
          </a:xfrm>
          <a:prstGeom prst="straightConnector1">
            <a:avLst/>
          </a:prstGeom>
          <a:noFill/>
          <a:ln cap="flat" cmpd="sng" w="9525">
            <a:solidFill>
              <a:schemeClr val="dk2"/>
            </a:solidFill>
            <a:prstDash val="solid"/>
            <a:round/>
            <a:headEnd len="med" w="med" type="none"/>
            <a:tailEnd len="med" w="med" type="none"/>
          </a:ln>
        </p:spPr>
      </p:cxnSp>
      <p:cxnSp>
        <p:nvCxnSpPr>
          <p:cNvPr id="420" name="Google Shape;420;p33"/>
          <p:cNvCxnSpPr/>
          <p:nvPr/>
        </p:nvCxnSpPr>
        <p:spPr>
          <a:xfrm flipH="1" rot="10800000">
            <a:off x="1843275" y="982200"/>
            <a:ext cx="684300" cy="607200"/>
          </a:xfrm>
          <a:prstGeom prst="straightConnector1">
            <a:avLst/>
          </a:prstGeom>
          <a:noFill/>
          <a:ln cap="flat" cmpd="sng" w="9525">
            <a:solidFill>
              <a:schemeClr val="dk2"/>
            </a:solidFill>
            <a:prstDash val="solid"/>
            <a:round/>
            <a:headEnd len="med" w="med" type="none"/>
            <a:tailEnd len="med" w="med" type="none"/>
          </a:ln>
        </p:spPr>
      </p:cxnSp>
      <p:cxnSp>
        <p:nvCxnSpPr>
          <p:cNvPr id="421" name="Google Shape;421;p33"/>
          <p:cNvCxnSpPr/>
          <p:nvPr/>
        </p:nvCxnSpPr>
        <p:spPr>
          <a:xfrm>
            <a:off x="2626925" y="883000"/>
            <a:ext cx="2064000" cy="1368600"/>
          </a:xfrm>
          <a:prstGeom prst="straightConnector1">
            <a:avLst/>
          </a:prstGeom>
          <a:noFill/>
          <a:ln cap="flat" cmpd="sng" w="9525">
            <a:solidFill>
              <a:schemeClr val="dk2"/>
            </a:solidFill>
            <a:prstDash val="solid"/>
            <a:round/>
            <a:headEnd len="med" w="med" type="none"/>
            <a:tailEnd len="med" w="med" type="none"/>
          </a:ln>
        </p:spPr>
      </p:cxnSp>
      <p:sp>
        <p:nvSpPr>
          <p:cNvPr id="422" name="Google Shape;422;p33"/>
          <p:cNvSpPr txBox="1"/>
          <p:nvPr/>
        </p:nvSpPr>
        <p:spPr>
          <a:xfrm>
            <a:off x="3644613" y="1258275"/>
            <a:ext cx="63576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
            </a:r>
            <a:endParaRPr/>
          </a:p>
        </p:txBody>
      </p:sp>
      <p:sp>
        <p:nvSpPr>
          <p:cNvPr id="423" name="Google Shape;423;p33"/>
          <p:cNvSpPr txBox="1"/>
          <p:nvPr/>
        </p:nvSpPr>
        <p:spPr>
          <a:xfrm>
            <a:off x="3576175" y="3399575"/>
            <a:ext cx="63576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t>
            </a:r>
            <a:endParaRPr/>
          </a:p>
        </p:txBody>
      </p:sp>
      <p:sp>
        <p:nvSpPr>
          <p:cNvPr id="424" name="Google Shape;424;p33"/>
          <p:cNvSpPr txBox="1"/>
          <p:nvPr/>
        </p:nvSpPr>
        <p:spPr>
          <a:xfrm>
            <a:off x="4260500" y="4216325"/>
            <a:ext cx="63576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Dh</a:t>
            </a:r>
            <a:endParaRPr/>
          </a:p>
        </p:txBody>
      </p:sp>
      <p:sp>
        <p:nvSpPr>
          <p:cNvPr id="425" name="Google Shape;425;p33"/>
          <p:cNvSpPr txBox="1"/>
          <p:nvPr/>
        </p:nvSpPr>
        <p:spPr>
          <a:xfrm>
            <a:off x="1909500" y="1006750"/>
            <a:ext cx="63576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426" name="Google Shape;426;p33"/>
          <p:cNvSpPr txBox="1"/>
          <p:nvPr/>
        </p:nvSpPr>
        <p:spPr>
          <a:xfrm>
            <a:off x="2306850" y="266975"/>
            <a:ext cx="52770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Arrangement of Apparatus for the Experiment</a:t>
            </a:r>
            <a:endParaRPr sz="1800"/>
          </a:p>
        </p:txBody>
      </p:sp>
      <p:sp>
        <p:nvSpPr>
          <p:cNvPr id="427" name="Google Shape;427;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34"/>
          <p:cNvSpPr txBox="1"/>
          <p:nvPr>
            <p:ph type="ctrTitle"/>
          </p:nvPr>
        </p:nvSpPr>
        <p:spPr>
          <a:xfrm>
            <a:off x="2038350" y="647700"/>
            <a:ext cx="5994900" cy="40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300"/>
              <a:t>How did we do it?</a:t>
            </a:r>
            <a:endParaRPr sz="5300"/>
          </a:p>
        </p:txBody>
      </p:sp>
      <p:sp>
        <p:nvSpPr>
          <p:cNvPr id="433" name="Google Shape;433;p34"/>
          <p:cNvSpPr txBox="1"/>
          <p:nvPr>
            <p:ph idx="4294967295" type="subTitle"/>
          </p:nvPr>
        </p:nvSpPr>
        <p:spPr>
          <a:xfrm>
            <a:off x="722225" y="4427300"/>
            <a:ext cx="7172100" cy="198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FFFFFF"/>
                </a:solidFill>
              </a:rPr>
              <a:t>Take images with various ranges</a:t>
            </a:r>
            <a:endParaRPr>
              <a:solidFill>
                <a:srgbClr val="FFFFFF"/>
              </a:solidFill>
            </a:endParaRPr>
          </a:p>
        </p:txBody>
      </p:sp>
      <p:pic>
        <p:nvPicPr>
          <p:cNvPr id="434" name="Google Shape;434;p34"/>
          <p:cNvPicPr preferRelativeResize="0"/>
          <p:nvPr/>
        </p:nvPicPr>
        <p:blipFill>
          <a:blip r:embed="rId3">
            <a:alphaModFix/>
          </a:blip>
          <a:stretch>
            <a:fillRect/>
          </a:stretch>
        </p:blipFill>
        <p:spPr>
          <a:xfrm>
            <a:off x="3452088" y="1926500"/>
            <a:ext cx="2220750" cy="2502275"/>
          </a:xfrm>
          <a:prstGeom prst="rect">
            <a:avLst/>
          </a:prstGeom>
          <a:noFill/>
          <a:ln>
            <a:noFill/>
          </a:ln>
        </p:spPr>
      </p:pic>
      <p:pic>
        <p:nvPicPr>
          <p:cNvPr id="435" name="Google Shape;435;p34"/>
          <p:cNvPicPr preferRelativeResize="0"/>
          <p:nvPr/>
        </p:nvPicPr>
        <p:blipFill>
          <a:blip r:embed="rId4">
            <a:alphaModFix/>
          </a:blip>
          <a:stretch>
            <a:fillRect/>
          </a:stretch>
        </p:blipFill>
        <p:spPr>
          <a:xfrm>
            <a:off x="6545000" y="1926500"/>
            <a:ext cx="2220750" cy="2502275"/>
          </a:xfrm>
          <a:prstGeom prst="rect">
            <a:avLst/>
          </a:prstGeom>
          <a:noFill/>
          <a:ln>
            <a:noFill/>
          </a:ln>
        </p:spPr>
      </p:pic>
      <p:pic>
        <p:nvPicPr>
          <p:cNvPr id="436" name="Google Shape;436;p34"/>
          <p:cNvPicPr preferRelativeResize="0"/>
          <p:nvPr/>
        </p:nvPicPr>
        <p:blipFill>
          <a:blip r:embed="rId5">
            <a:alphaModFix/>
          </a:blip>
          <a:stretch>
            <a:fillRect/>
          </a:stretch>
        </p:blipFill>
        <p:spPr>
          <a:xfrm>
            <a:off x="345650" y="1926500"/>
            <a:ext cx="2348401" cy="2348401"/>
          </a:xfrm>
          <a:prstGeom prst="rect">
            <a:avLst/>
          </a:prstGeom>
          <a:noFill/>
          <a:ln>
            <a:noFill/>
          </a:ln>
        </p:spPr>
      </p:pic>
      <p:sp>
        <p:nvSpPr>
          <p:cNvPr id="437" name="Google Shape;437;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35"/>
          <p:cNvSpPr txBox="1"/>
          <p:nvPr>
            <p:ph type="ctrTitle"/>
          </p:nvPr>
        </p:nvSpPr>
        <p:spPr>
          <a:xfrm>
            <a:off x="2019550" y="564000"/>
            <a:ext cx="5994900" cy="40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Segment the image: Thresholding (OTSU)</a:t>
            </a:r>
            <a:endParaRPr sz="3200"/>
          </a:p>
        </p:txBody>
      </p:sp>
      <p:pic>
        <p:nvPicPr>
          <p:cNvPr id="443" name="Google Shape;443;p35"/>
          <p:cNvPicPr preferRelativeResize="0"/>
          <p:nvPr/>
        </p:nvPicPr>
        <p:blipFill>
          <a:blip r:embed="rId3">
            <a:alphaModFix/>
          </a:blip>
          <a:stretch>
            <a:fillRect/>
          </a:stretch>
        </p:blipFill>
        <p:spPr>
          <a:xfrm>
            <a:off x="643475" y="1925025"/>
            <a:ext cx="2978150" cy="2978150"/>
          </a:xfrm>
          <a:prstGeom prst="rect">
            <a:avLst/>
          </a:prstGeom>
          <a:noFill/>
          <a:ln>
            <a:noFill/>
          </a:ln>
        </p:spPr>
      </p:pic>
      <p:pic>
        <p:nvPicPr>
          <p:cNvPr id="444" name="Google Shape;444;p35"/>
          <p:cNvPicPr preferRelativeResize="0"/>
          <p:nvPr/>
        </p:nvPicPr>
        <p:blipFill rotWithShape="1">
          <a:blip r:embed="rId4">
            <a:alphaModFix/>
          </a:blip>
          <a:srcRect b="11644" l="13273" r="13023" t="5001"/>
          <a:stretch/>
        </p:blipFill>
        <p:spPr>
          <a:xfrm>
            <a:off x="5511475" y="1919675"/>
            <a:ext cx="2978150" cy="2988860"/>
          </a:xfrm>
          <a:prstGeom prst="rect">
            <a:avLst/>
          </a:prstGeom>
          <a:noFill/>
          <a:ln>
            <a:noFill/>
          </a:ln>
        </p:spPr>
      </p:pic>
      <p:sp>
        <p:nvSpPr>
          <p:cNvPr id="445" name="Google Shape;445;p35"/>
          <p:cNvSpPr/>
          <p:nvPr/>
        </p:nvSpPr>
        <p:spPr>
          <a:xfrm>
            <a:off x="3910775" y="3300425"/>
            <a:ext cx="1283100" cy="372900"/>
          </a:xfrm>
          <a:prstGeom prst="rightArrow">
            <a:avLst>
              <a:gd fmla="val 50000" name="adj1"/>
              <a:gd fmla="val 50000" name="adj2"/>
            </a:avLst>
          </a:prstGeom>
          <a:solidFill>
            <a:srgbClr val="FFFFFF">
              <a:alpha val="3765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36"/>
          <p:cNvSpPr txBox="1"/>
          <p:nvPr>
            <p:ph type="ctrTitle"/>
          </p:nvPr>
        </p:nvSpPr>
        <p:spPr>
          <a:xfrm>
            <a:off x="2038350" y="647700"/>
            <a:ext cx="5994900" cy="40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example</a:t>
            </a:r>
            <a:endParaRPr/>
          </a:p>
        </p:txBody>
      </p:sp>
      <p:sp>
        <p:nvSpPr>
          <p:cNvPr id="452" name="Google Shape;452;p36"/>
          <p:cNvSpPr txBox="1"/>
          <p:nvPr>
            <p:ph idx="4294967295" type="subTitle"/>
          </p:nvPr>
        </p:nvSpPr>
        <p:spPr>
          <a:xfrm>
            <a:off x="345650" y="1925025"/>
            <a:ext cx="5877000" cy="19899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chemeClr val="lt1"/>
              </a:buClr>
              <a:buSzPts val="1800"/>
              <a:buAutoNum type="arabicPeriod"/>
            </a:pPr>
            <a:r>
              <a:rPr lang="en">
                <a:solidFill>
                  <a:schemeClr val="lt1"/>
                </a:solidFill>
              </a:rPr>
              <a:t>Threshold the image - Segmentation</a:t>
            </a:r>
            <a:endParaRPr>
              <a:solidFill>
                <a:schemeClr val="lt1"/>
              </a:solidFill>
            </a:endParaRPr>
          </a:p>
          <a:p>
            <a:pPr indent="-342900" lvl="0" marL="457200" rtl="0" algn="just">
              <a:spcBef>
                <a:spcPts val="0"/>
              </a:spcBef>
              <a:spcAft>
                <a:spcPts val="0"/>
              </a:spcAft>
              <a:buClr>
                <a:schemeClr val="lt1"/>
              </a:buClr>
              <a:buSzPts val="1800"/>
              <a:buAutoNum type="arabicPeriod"/>
            </a:pPr>
            <a:r>
              <a:rPr lang="en">
                <a:solidFill>
                  <a:schemeClr val="lt1"/>
                </a:solidFill>
              </a:rPr>
              <a:t>Compute the centroid or the centre of an edge, in this case 	centre of the bottom edge</a:t>
            </a:r>
            <a:endParaRPr>
              <a:solidFill>
                <a:schemeClr val="lt1"/>
              </a:solidFill>
            </a:endParaRPr>
          </a:p>
          <a:p>
            <a:pPr indent="-342900" lvl="0" marL="457200" rtl="0" algn="just">
              <a:spcBef>
                <a:spcPts val="0"/>
              </a:spcBef>
              <a:spcAft>
                <a:spcPts val="0"/>
              </a:spcAft>
              <a:buClr>
                <a:schemeClr val="lt1"/>
              </a:buClr>
              <a:buSzPts val="1800"/>
              <a:buAutoNum type="arabicPeriod"/>
            </a:pPr>
            <a:r>
              <a:rPr lang="en">
                <a:solidFill>
                  <a:schemeClr val="lt1"/>
                </a:solidFill>
              </a:rPr>
              <a:t>Calculate y from the image</a:t>
            </a:r>
            <a:endParaRPr>
              <a:solidFill>
                <a:schemeClr val="lt1"/>
              </a:solidFill>
            </a:endParaRPr>
          </a:p>
          <a:p>
            <a:pPr indent="-342900" lvl="0" marL="457200" rtl="0" algn="just">
              <a:spcBef>
                <a:spcPts val="0"/>
              </a:spcBef>
              <a:spcAft>
                <a:spcPts val="0"/>
              </a:spcAft>
              <a:buClr>
                <a:schemeClr val="lt1"/>
              </a:buClr>
              <a:buSzPts val="1800"/>
              <a:buAutoNum type="arabicPeriod"/>
            </a:pPr>
            <a:r>
              <a:rPr lang="en">
                <a:solidFill>
                  <a:schemeClr val="lt1"/>
                </a:solidFill>
              </a:rPr>
              <a:t>With other given parameters in the previous equation estimate the range Dh.</a:t>
            </a:r>
            <a:endParaRPr>
              <a:solidFill>
                <a:schemeClr val="lt1"/>
              </a:solidFill>
            </a:endParaRPr>
          </a:p>
        </p:txBody>
      </p:sp>
      <p:pic>
        <p:nvPicPr>
          <p:cNvPr id="453" name="Google Shape;453;p36"/>
          <p:cNvPicPr preferRelativeResize="0"/>
          <p:nvPr/>
        </p:nvPicPr>
        <p:blipFill>
          <a:blip r:embed="rId3">
            <a:alphaModFix/>
          </a:blip>
          <a:stretch>
            <a:fillRect/>
          </a:stretch>
        </p:blipFill>
        <p:spPr>
          <a:xfrm>
            <a:off x="6222513" y="1970650"/>
            <a:ext cx="2220750" cy="2502275"/>
          </a:xfrm>
          <a:prstGeom prst="rect">
            <a:avLst/>
          </a:prstGeom>
          <a:noFill/>
          <a:ln>
            <a:noFill/>
          </a:ln>
        </p:spPr>
      </p:pic>
      <p:cxnSp>
        <p:nvCxnSpPr>
          <p:cNvPr id="454" name="Google Shape;454;p36"/>
          <p:cNvCxnSpPr/>
          <p:nvPr/>
        </p:nvCxnSpPr>
        <p:spPr>
          <a:xfrm>
            <a:off x="7803550" y="3785875"/>
            <a:ext cx="11100" cy="695700"/>
          </a:xfrm>
          <a:prstGeom prst="straightConnector1">
            <a:avLst/>
          </a:prstGeom>
          <a:noFill/>
          <a:ln cap="flat" cmpd="sng" w="9525">
            <a:solidFill>
              <a:srgbClr val="FF0000"/>
            </a:solidFill>
            <a:prstDash val="solid"/>
            <a:round/>
            <a:headEnd len="med" w="med" type="none"/>
            <a:tailEnd len="med" w="med" type="none"/>
          </a:ln>
        </p:spPr>
      </p:cxnSp>
      <p:sp>
        <p:nvSpPr>
          <p:cNvPr id="455" name="Google Shape;455;p36"/>
          <p:cNvSpPr txBox="1"/>
          <p:nvPr/>
        </p:nvSpPr>
        <p:spPr>
          <a:xfrm>
            <a:off x="7803550" y="3851225"/>
            <a:ext cx="63576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456" name="Google Shape;456;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37"/>
          <p:cNvSpPr txBox="1"/>
          <p:nvPr>
            <p:ph type="ctrTitle"/>
          </p:nvPr>
        </p:nvSpPr>
        <p:spPr>
          <a:xfrm>
            <a:off x="2038350" y="647700"/>
            <a:ext cx="5994900" cy="40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Key results</a:t>
            </a:r>
            <a:endParaRPr sz="4800"/>
          </a:p>
        </p:txBody>
      </p:sp>
      <p:graphicFrame>
        <p:nvGraphicFramePr>
          <p:cNvPr id="462" name="Google Shape;462;p37"/>
          <p:cNvGraphicFramePr/>
          <p:nvPr/>
        </p:nvGraphicFramePr>
        <p:xfrm>
          <a:off x="839625" y="1993200"/>
          <a:ext cx="3000000" cy="3000000"/>
        </p:xfrm>
        <a:graphic>
          <a:graphicData uri="http://schemas.openxmlformats.org/drawingml/2006/table">
            <a:tbl>
              <a:tblPr>
                <a:noFill/>
                <a:tableStyleId>{26D7CF9E-A52D-4D9A-9870-404C44ED48FF}</a:tableStyleId>
              </a:tblPr>
              <a:tblGrid>
                <a:gridCol w="3619500"/>
                <a:gridCol w="3619500"/>
              </a:tblGrid>
              <a:tr h="381000">
                <a:tc>
                  <a:txBody>
                    <a:bodyPr>
                      <a:noAutofit/>
                    </a:bodyPr>
                    <a:lstStyle/>
                    <a:p>
                      <a:pPr indent="0" lvl="0" marL="0" rtl="0" algn="l">
                        <a:spcBef>
                          <a:spcPts val="0"/>
                        </a:spcBef>
                        <a:spcAft>
                          <a:spcPts val="0"/>
                        </a:spcAft>
                        <a:buNone/>
                      </a:pPr>
                      <a:r>
                        <a:rPr lang="en">
                          <a:solidFill>
                            <a:srgbClr val="FFFFFF"/>
                          </a:solidFill>
                        </a:rPr>
                        <a:t>Actual Range</a:t>
                      </a:r>
                      <a:endParaRPr>
                        <a:solidFill>
                          <a:srgbClr val="FFFFFF"/>
                        </a:solidFill>
                      </a:endParaRPr>
                    </a:p>
                  </a:txBody>
                  <a:tcPr marT="91425" marB="91425" marR="91425" marL="91425">
                    <a:lnB cap="flat" cmpd="sng" w="9525">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rPr>
                        <a:t>Predicted Range</a:t>
                      </a:r>
                      <a:endParaRPr>
                        <a:solidFill>
                          <a:srgbClr val="FFFFFF"/>
                        </a:solidFill>
                      </a:endParaRPr>
                    </a:p>
                  </a:txBody>
                  <a:tcPr marT="91425" marB="91425" marR="91425" marL="91425">
                    <a:lnB cap="flat" cmpd="sng" w="9525">
                      <a:solidFill>
                        <a:srgbClr val="FFFFFF"/>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solidFill>
                            <a:srgbClr val="FFFFFF"/>
                          </a:solidFill>
                        </a:rPr>
                        <a:t>1.59 m</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rPr>
                        <a:t>1.581 m</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solidFill>
                            <a:schemeClr val="lt1"/>
                          </a:solidFill>
                        </a:rPr>
                        <a:t>1.46 m</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lt1"/>
                          </a:solidFill>
                        </a:rPr>
                        <a:t>1.432 m</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solidFill>
                            <a:schemeClr val="lt1"/>
                          </a:solidFill>
                        </a:rPr>
                        <a:t>1.40 m</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lt1"/>
                          </a:solidFill>
                        </a:rPr>
                        <a:t>1.396 m</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solidFill>
                            <a:schemeClr val="lt1"/>
                          </a:solidFill>
                        </a:rPr>
                        <a:t>2.00 m</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lt1"/>
                          </a:solidFill>
                        </a:rPr>
                        <a:t>1.894 m</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solidFill>
                            <a:schemeClr val="lt1"/>
                          </a:solidFill>
                        </a:rPr>
                        <a:t>4.50 m</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lt1"/>
                          </a:solidFill>
                        </a:rPr>
                        <a:t>3.362 m</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463" name="Google Shape;463;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38"/>
          <p:cNvSpPr txBox="1"/>
          <p:nvPr>
            <p:ph type="ctrTitle"/>
          </p:nvPr>
        </p:nvSpPr>
        <p:spPr>
          <a:xfrm>
            <a:off x="2038350" y="647700"/>
            <a:ext cx="5994900" cy="40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a:t>
            </a:r>
            <a:endParaRPr/>
          </a:p>
        </p:txBody>
      </p:sp>
      <p:sp>
        <p:nvSpPr>
          <p:cNvPr id="469" name="Google Shape;469;p38"/>
          <p:cNvSpPr txBox="1"/>
          <p:nvPr>
            <p:ph idx="4294967295" type="subTitle"/>
          </p:nvPr>
        </p:nvSpPr>
        <p:spPr>
          <a:xfrm>
            <a:off x="345650" y="1925025"/>
            <a:ext cx="7172100" cy="1989900"/>
          </a:xfrm>
          <a:prstGeom prst="rect">
            <a:avLst/>
          </a:prstGeom>
        </p:spPr>
        <p:txBody>
          <a:bodyPr anchorCtr="0" anchor="t" bIns="91425" lIns="91425" spcFirstLastPara="1" rIns="91425" wrap="square" tIns="91425">
            <a:noAutofit/>
          </a:bodyPr>
          <a:lstStyle/>
          <a:p>
            <a:pPr indent="-368300" lvl="0" marL="457200" rtl="0" algn="just">
              <a:spcBef>
                <a:spcPts val="0"/>
              </a:spcBef>
              <a:spcAft>
                <a:spcPts val="0"/>
              </a:spcAft>
              <a:buClr>
                <a:schemeClr val="lt1"/>
              </a:buClr>
              <a:buSzPts val="2200"/>
              <a:buAutoNum type="arabicPeriod"/>
            </a:pPr>
            <a:r>
              <a:rPr lang="en" sz="2200">
                <a:solidFill>
                  <a:schemeClr val="lt1"/>
                </a:solidFill>
              </a:rPr>
              <a:t>Only applicable in 2D plane.</a:t>
            </a:r>
            <a:endParaRPr sz="2200">
              <a:solidFill>
                <a:schemeClr val="lt1"/>
              </a:solidFill>
            </a:endParaRPr>
          </a:p>
          <a:p>
            <a:pPr indent="-368300" lvl="0" marL="457200" rtl="0" algn="just">
              <a:spcBef>
                <a:spcPts val="0"/>
              </a:spcBef>
              <a:spcAft>
                <a:spcPts val="0"/>
              </a:spcAft>
              <a:buClr>
                <a:schemeClr val="lt1"/>
              </a:buClr>
              <a:buSzPts val="2200"/>
              <a:buAutoNum type="arabicPeriod"/>
            </a:pPr>
            <a:r>
              <a:rPr lang="en" sz="2200">
                <a:solidFill>
                  <a:schemeClr val="lt1"/>
                </a:solidFill>
              </a:rPr>
              <a:t>The accuracy suffers a lot of damage for range&gt;3m</a:t>
            </a:r>
            <a:endParaRPr sz="2200">
              <a:solidFill>
                <a:schemeClr val="lt1"/>
              </a:solidFill>
            </a:endParaRPr>
          </a:p>
          <a:p>
            <a:pPr indent="-368300" lvl="0" marL="457200" rtl="0" algn="just">
              <a:spcBef>
                <a:spcPts val="0"/>
              </a:spcBef>
              <a:spcAft>
                <a:spcPts val="0"/>
              </a:spcAft>
              <a:buClr>
                <a:schemeClr val="lt1"/>
              </a:buClr>
              <a:buSzPts val="2200"/>
              <a:buAutoNum type="arabicPeriod"/>
            </a:pPr>
            <a:r>
              <a:rPr lang="en" sz="2200">
                <a:solidFill>
                  <a:schemeClr val="lt1"/>
                </a:solidFill>
              </a:rPr>
              <a:t>The results depend a lot on parameters that can be hidden, i.e. shape and size.</a:t>
            </a:r>
            <a:endParaRPr sz="2200">
              <a:solidFill>
                <a:schemeClr val="lt1"/>
              </a:solidFill>
            </a:endParaRPr>
          </a:p>
          <a:p>
            <a:pPr indent="-368300" lvl="0" marL="457200" rtl="0" algn="just">
              <a:spcBef>
                <a:spcPts val="0"/>
              </a:spcBef>
              <a:spcAft>
                <a:spcPts val="0"/>
              </a:spcAft>
              <a:buClr>
                <a:schemeClr val="lt1"/>
              </a:buClr>
              <a:buSzPts val="2200"/>
              <a:buAutoNum type="arabicPeriod"/>
            </a:pPr>
            <a:r>
              <a:rPr lang="en" sz="2200">
                <a:solidFill>
                  <a:schemeClr val="lt1"/>
                </a:solidFill>
              </a:rPr>
              <a:t>Error diverges when the value of R increases.</a:t>
            </a:r>
            <a:endParaRPr sz="2200">
              <a:solidFill>
                <a:schemeClr val="lt1"/>
              </a:solidFill>
            </a:endParaRPr>
          </a:p>
        </p:txBody>
      </p:sp>
      <p:sp>
        <p:nvSpPr>
          <p:cNvPr id="470" name="Google Shape;470;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39"/>
          <p:cNvSpPr txBox="1"/>
          <p:nvPr>
            <p:ph type="ctrTitle"/>
          </p:nvPr>
        </p:nvSpPr>
        <p:spPr>
          <a:xfrm>
            <a:off x="661050" y="2877400"/>
            <a:ext cx="7821900" cy="172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Where to begin?</a:t>
            </a:r>
            <a:endParaRPr sz="4300"/>
          </a:p>
        </p:txBody>
      </p:sp>
      <p:sp>
        <p:nvSpPr>
          <p:cNvPr id="476" name="Google Shape;476;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7" name="Google Shape;477;p39"/>
          <p:cNvSpPr txBox="1"/>
          <p:nvPr>
            <p:ph type="ctrTitle"/>
          </p:nvPr>
        </p:nvSpPr>
        <p:spPr>
          <a:xfrm>
            <a:off x="661050" y="775375"/>
            <a:ext cx="7821900" cy="172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400"/>
              <a:t>Statistical Methods</a:t>
            </a:r>
            <a:endParaRPr sz="7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40"/>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Prithvi</a:t>
            </a:r>
            <a:r>
              <a:rPr lang="en" sz="2400"/>
              <a:t> </a:t>
            </a:r>
            <a:r>
              <a:rPr b="0" lang="en" sz="2400">
                <a:solidFill>
                  <a:schemeClr val="dk2"/>
                </a:solidFill>
              </a:rPr>
              <a:t>= </a:t>
            </a:r>
            <a:r>
              <a:rPr lang="en"/>
              <a:t>Dataset!</a:t>
            </a:r>
            <a:endParaRPr b="0" sz="2400">
              <a:solidFill>
                <a:schemeClr val="dk2"/>
              </a:solidFill>
            </a:endParaRPr>
          </a:p>
        </p:txBody>
      </p:sp>
      <p:pic>
        <p:nvPicPr>
          <p:cNvPr id="483" name="Google Shape;483;p40"/>
          <p:cNvPicPr preferRelativeResize="0"/>
          <p:nvPr/>
        </p:nvPicPr>
        <p:blipFill rotWithShape="1">
          <a:blip r:embed="rId3">
            <a:alphaModFix/>
          </a:blip>
          <a:srcRect b="8568" l="0" r="0" t="8568"/>
          <a:stretch/>
        </p:blipFill>
        <p:spPr>
          <a:xfrm>
            <a:off x="4488725" y="0"/>
            <a:ext cx="4655273" cy="5143502"/>
          </a:xfrm>
          <a:prstGeom prst="rect">
            <a:avLst/>
          </a:prstGeom>
          <a:noFill/>
          <a:ln>
            <a:noFill/>
          </a:ln>
        </p:spPr>
      </p:pic>
      <p:sp>
        <p:nvSpPr>
          <p:cNvPr id="484" name="Google Shape;484;p4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88" name="Shape 488"/>
        <p:cNvGrpSpPr/>
        <p:nvPr/>
      </p:nvGrpSpPr>
      <p:grpSpPr>
        <a:xfrm>
          <a:off x="0" y="0"/>
          <a:ext cx="0" cy="0"/>
          <a:chOff x="0" y="0"/>
          <a:chExt cx="0" cy="0"/>
        </a:xfrm>
      </p:grpSpPr>
      <p:pic>
        <p:nvPicPr>
          <p:cNvPr id="489" name="Google Shape;489;p41"/>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490" name="Google Shape;490;p41"/>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491" name="Google Shape;491;p41"/>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Dataset</a:t>
            </a:r>
            <a:endParaRPr b="1" sz="3000">
              <a:solidFill>
                <a:schemeClr val="lt2"/>
              </a:solidFill>
              <a:latin typeface="Raleway"/>
              <a:ea typeface="Raleway"/>
              <a:cs typeface="Raleway"/>
              <a:sym typeface="Raleway"/>
            </a:endParaRPr>
          </a:p>
        </p:txBody>
      </p:sp>
      <p:sp>
        <p:nvSpPr>
          <p:cNvPr id="492" name="Google Shape;492;p41"/>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latin typeface="Raleway"/>
                <a:ea typeface="Raleway"/>
                <a:cs typeface="Raleway"/>
                <a:sym typeface="Raleway"/>
              </a:rPr>
              <a:t>Creating a new Dataset</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From?</a:t>
            </a:r>
            <a:br>
              <a:rPr lang="en" sz="1200">
                <a:latin typeface="Raleway"/>
                <a:ea typeface="Raleway"/>
                <a:cs typeface="Raleway"/>
                <a:sym typeface="Raleway"/>
              </a:rPr>
            </a:br>
            <a:r>
              <a:rPr lang="en" sz="1200">
                <a:latin typeface="Raleway"/>
                <a:ea typeface="Raleway"/>
                <a:cs typeface="Raleway"/>
                <a:sym typeface="Raleway"/>
              </a:rPr>
              <a:t>Tracked videos with annotations (EOTS output).</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How?</a:t>
            </a:r>
            <a:endParaRPr b="1" sz="1400">
              <a:solidFill>
                <a:schemeClr val="dk1"/>
              </a:solidFill>
              <a:latin typeface="Raleway"/>
              <a:ea typeface="Raleway"/>
              <a:cs typeface="Raleway"/>
              <a:sym typeface="Raleway"/>
            </a:endParaRPr>
          </a:p>
          <a:p>
            <a:pPr indent="-317500" lvl="1" marL="914400" rtl="0" algn="l">
              <a:spcBef>
                <a:spcPts val="1000"/>
              </a:spcBef>
              <a:spcAft>
                <a:spcPts val="0"/>
              </a:spcAft>
              <a:buSzPts val="1400"/>
              <a:buFont typeface="Raleway"/>
              <a:buChar char="◆"/>
            </a:pPr>
            <a:r>
              <a:rPr lang="en" sz="1200">
                <a:latin typeface="Raleway"/>
                <a:ea typeface="Raleway"/>
                <a:cs typeface="Raleway"/>
                <a:sym typeface="Raleway"/>
              </a:rPr>
              <a:t>Extract range - ROI based OCR</a:t>
            </a:r>
            <a:endParaRPr sz="1200">
              <a:latin typeface="Raleway"/>
              <a:ea typeface="Raleway"/>
              <a:cs typeface="Raleway"/>
              <a:sym typeface="Raleway"/>
            </a:endParaRPr>
          </a:p>
          <a:p>
            <a:pPr indent="-304800" lvl="1" marL="914400" rtl="0" algn="l">
              <a:spcBef>
                <a:spcPts val="1000"/>
              </a:spcBef>
              <a:spcAft>
                <a:spcPts val="0"/>
              </a:spcAft>
              <a:buSzPts val="1200"/>
              <a:buFont typeface="Raleway"/>
              <a:buChar char="◆"/>
            </a:pPr>
            <a:r>
              <a:rPr lang="en" sz="1200">
                <a:latin typeface="Raleway"/>
                <a:ea typeface="Raleway"/>
                <a:cs typeface="Raleway"/>
                <a:sym typeface="Raleway"/>
              </a:rPr>
              <a:t>Filter range data</a:t>
            </a:r>
            <a:endParaRPr sz="1200">
              <a:latin typeface="Raleway"/>
              <a:ea typeface="Raleway"/>
              <a:cs typeface="Raleway"/>
              <a:sym typeface="Raleway"/>
            </a:endParaRPr>
          </a:p>
          <a:p>
            <a:pPr indent="-304800" lvl="1" marL="914400" rtl="0" algn="l">
              <a:spcBef>
                <a:spcPts val="1000"/>
              </a:spcBef>
              <a:spcAft>
                <a:spcPts val="0"/>
              </a:spcAft>
              <a:buSzPts val="1200"/>
              <a:buFont typeface="Raleway"/>
              <a:buChar char="◆"/>
            </a:pPr>
            <a:r>
              <a:rPr lang="en" sz="1200">
                <a:latin typeface="Raleway"/>
                <a:ea typeface="Raleway"/>
                <a:cs typeface="Raleway"/>
                <a:sym typeface="Raleway"/>
              </a:rPr>
              <a:t>Make a dataset</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b="1" lang="en" sz="1400">
                <a:solidFill>
                  <a:schemeClr val="dk1"/>
                </a:solidFill>
                <a:latin typeface="Raleway"/>
                <a:ea typeface="Raleway"/>
                <a:cs typeface="Raleway"/>
                <a:sym typeface="Raleway"/>
              </a:rPr>
              <a:t>Why?</a:t>
            </a:r>
            <a:endParaRPr>
              <a:solidFill>
                <a:srgbClr val="000000"/>
              </a:solidFill>
              <a:latin typeface="Raleway"/>
              <a:ea typeface="Raleway"/>
              <a:cs typeface="Raleway"/>
              <a:sym typeface="Raleway"/>
            </a:endParaRPr>
          </a:p>
          <a:p>
            <a:pPr indent="-317500" lvl="1" marL="914400" rtl="0" algn="l">
              <a:spcBef>
                <a:spcPts val="1000"/>
              </a:spcBef>
              <a:spcAft>
                <a:spcPts val="1000"/>
              </a:spcAft>
              <a:buClr>
                <a:srgbClr val="000000"/>
              </a:buClr>
              <a:buSzPts val="1400"/>
              <a:buFont typeface="Raleway"/>
              <a:buChar char="◆"/>
            </a:pPr>
            <a:r>
              <a:rPr lang="en">
                <a:solidFill>
                  <a:srgbClr val="000000"/>
                </a:solidFill>
                <a:latin typeface="Raleway"/>
                <a:ea typeface="Raleway"/>
                <a:cs typeface="Raleway"/>
                <a:sym typeface="Raleway"/>
              </a:rPr>
              <a:t>No previous data available</a:t>
            </a:r>
            <a:endParaRPr>
              <a:solidFill>
                <a:srgbClr val="000000"/>
              </a:solidFill>
              <a:latin typeface="Raleway"/>
              <a:ea typeface="Raleway"/>
              <a:cs typeface="Raleway"/>
              <a:sym typeface="Raleway"/>
            </a:endParaRPr>
          </a:p>
        </p:txBody>
      </p:sp>
      <p:sp>
        <p:nvSpPr>
          <p:cNvPr id="493" name="Google Shape;493;p4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42"/>
          <p:cNvSpPr txBox="1"/>
          <p:nvPr>
            <p:ph idx="1" type="body"/>
          </p:nvPr>
        </p:nvSpPr>
        <p:spPr>
          <a:xfrm>
            <a:off x="2705375" y="754250"/>
            <a:ext cx="6156300" cy="42579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AutoNum type="arabicPeriod"/>
            </a:pPr>
            <a:r>
              <a:rPr lang="en"/>
              <a:t>Given a video as an input, extract frames.</a:t>
            </a:r>
            <a:endParaRPr/>
          </a:p>
          <a:p>
            <a:pPr indent="-330200" lvl="0" marL="457200" rtl="0" algn="just">
              <a:spcBef>
                <a:spcPts val="1600"/>
              </a:spcBef>
              <a:spcAft>
                <a:spcPts val="0"/>
              </a:spcAft>
              <a:buSzPts val="1600"/>
              <a:buAutoNum type="arabicPeriod"/>
            </a:pPr>
            <a:r>
              <a:rPr lang="en"/>
              <a:t>Construct an array of structure, where each structure contains a frame and its corresponding range (extracted from annotation) in the frame as elements.</a:t>
            </a:r>
            <a:endParaRPr/>
          </a:p>
          <a:p>
            <a:pPr indent="-330200" lvl="0" marL="457200" rtl="0" algn="just">
              <a:spcBef>
                <a:spcPts val="1600"/>
              </a:spcBef>
              <a:spcAft>
                <a:spcPts val="0"/>
              </a:spcAft>
              <a:buSzPts val="1600"/>
              <a:buAutoNum type="arabicPeriod"/>
            </a:pPr>
            <a:r>
              <a:rPr lang="en"/>
              <a:t>Now separate the elements into arrays and filter the range which is unacceptable.</a:t>
            </a:r>
            <a:endParaRPr/>
          </a:p>
          <a:p>
            <a:pPr indent="-330200" lvl="0" marL="457200" rtl="0" algn="just">
              <a:spcBef>
                <a:spcPts val="1600"/>
              </a:spcBef>
              <a:spcAft>
                <a:spcPts val="0"/>
              </a:spcAft>
              <a:buSzPts val="1600"/>
              <a:buAutoNum type="arabicPeriod"/>
            </a:pPr>
            <a:r>
              <a:rPr lang="en"/>
              <a:t>Also, the values which are ill poised are corrected using a filter designed by DRDO</a:t>
            </a:r>
            <a:endParaRPr/>
          </a:p>
          <a:p>
            <a:pPr indent="-330200" lvl="0" marL="457200" rtl="0" algn="just">
              <a:spcBef>
                <a:spcPts val="0"/>
              </a:spcBef>
              <a:spcAft>
                <a:spcPts val="0"/>
              </a:spcAft>
              <a:buSzPts val="1600"/>
              <a:buAutoNum type="arabicPeriod"/>
            </a:pPr>
            <a:r>
              <a:rPr lang="en"/>
              <a:t>The dataset is now formed by separating them into two arrays of Images and Range</a:t>
            </a:r>
            <a:endParaRPr/>
          </a:p>
        </p:txBody>
      </p:sp>
      <p:sp>
        <p:nvSpPr>
          <p:cNvPr id="499" name="Google Shape;499;p42"/>
          <p:cNvSpPr txBox="1"/>
          <p:nvPr>
            <p:ph idx="2" type="body"/>
          </p:nvPr>
        </p:nvSpPr>
        <p:spPr>
          <a:xfrm>
            <a:off x="3175275" y="162900"/>
            <a:ext cx="4667100" cy="439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700">
                <a:latin typeface="Average"/>
                <a:ea typeface="Average"/>
                <a:cs typeface="Average"/>
                <a:sym typeface="Average"/>
              </a:rPr>
              <a:t>Construction of the Dataset</a:t>
            </a:r>
            <a:endParaRPr sz="2700">
              <a:latin typeface="Average"/>
              <a:ea typeface="Average"/>
              <a:cs typeface="Average"/>
              <a:sym typeface="Average"/>
            </a:endParaRPr>
          </a:p>
        </p:txBody>
      </p:sp>
      <p:sp>
        <p:nvSpPr>
          <p:cNvPr id="500" name="Google Shape;500;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25"/>
          <p:cNvSpPr txBox="1"/>
          <p:nvPr>
            <p:ph type="ctrTitle"/>
          </p:nvPr>
        </p:nvSpPr>
        <p:spPr>
          <a:xfrm>
            <a:off x="1130100" y="1103618"/>
            <a:ext cx="6883800" cy="69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AIM</a:t>
            </a:r>
            <a:endParaRPr/>
          </a:p>
        </p:txBody>
      </p:sp>
      <p:sp>
        <p:nvSpPr>
          <p:cNvPr id="313" name="Google Shape;313;p25"/>
          <p:cNvSpPr txBox="1"/>
          <p:nvPr>
            <p:ph idx="1" type="subTitle"/>
          </p:nvPr>
        </p:nvSpPr>
        <p:spPr>
          <a:xfrm>
            <a:off x="1027950" y="1794825"/>
            <a:ext cx="7088100" cy="295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chemeClr val="dk1"/>
                </a:solidFill>
              </a:rPr>
              <a:t>Given </a:t>
            </a:r>
            <a:r>
              <a:rPr lang="en" sz="2700"/>
              <a:t>a </a:t>
            </a:r>
            <a:r>
              <a:rPr b="1" lang="en" sz="2700">
                <a:solidFill>
                  <a:schemeClr val="dk1"/>
                </a:solidFill>
              </a:rPr>
              <a:t>frame </a:t>
            </a:r>
            <a:r>
              <a:rPr lang="en" sz="2700"/>
              <a:t>depicting a missile in flight from an EOTS,</a:t>
            </a:r>
            <a:endParaRPr sz="2700"/>
          </a:p>
          <a:p>
            <a:pPr indent="0" lvl="0" marL="0" rtl="0" algn="ctr">
              <a:spcBef>
                <a:spcPts val="0"/>
              </a:spcBef>
              <a:spcAft>
                <a:spcPts val="0"/>
              </a:spcAft>
              <a:buNone/>
            </a:pPr>
            <a:r>
              <a:t/>
            </a:r>
            <a:endParaRPr sz="2700"/>
          </a:p>
          <a:p>
            <a:pPr indent="0" lvl="0" marL="0" rtl="0" algn="ctr">
              <a:spcBef>
                <a:spcPts val="0"/>
              </a:spcBef>
              <a:spcAft>
                <a:spcPts val="0"/>
              </a:spcAft>
              <a:buNone/>
            </a:pPr>
            <a:r>
              <a:t/>
            </a:r>
            <a:endParaRPr sz="2700"/>
          </a:p>
          <a:p>
            <a:pPr indent="0" lvl="0" marL="0" rtl="0" algn="ctr">
              <a:spcBef>
                <a:spcPts val="0"/>
              </a:spcBef>
              <a:spcAft>
                <a:spcPts val="0"/>
              </a:spcAft>
              <a:buNone/>
            </a:pPr>
            <a:r>
              <a:rPr b="1" lang="en" sz="2700">
                <a:solidFill>
                  <a:schemeClr val="dk1"/>
                </a:solidFill>
              </a:rPr>
              <a:t>Predict </a:t>
            </a:r>
            <a:r>
              <a:rPr lang="en" sz="2700"/>
              <a:t>the</a:t>
            </a:r>
            <a:r>
              <a:rPr b="1" lang="en" sz="2700"/>
              <a:t> </a:t>
            </a:r>
            <a:r>
              <a:rPr b="1" lang="en" sz="2700">
                <a:solidFill>
                  <a:schemeClr val="dk1"/>
                </a:solidFill>
              </a:rPr>
              <a:t>range </a:t>
            </a:r>
            <a:r>
              <a:rPr lang="en" sz="2700"/>
              <a:t>of the flight vehicle within certain bounds of error.</a:t>
            </a:r>
            <a:endParaRPr sz="2700"/>
          </a:p>
        </p:txBody>
      </p:sp>
      <p:sp>
        <p:nvSpPr>
          <p:cNvPr id="314" name="Google Shape;314;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43"/>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Practical insight</a:t>
            </a:r>
            <a:endParaRPr/>
          </a:p>
        </p:txBody>
      </p:sp>
      <p:sp>
        <p:nvSpPr>
          <p:cNvPr id="506" name="Google Shape;506;p43"/>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 annotated video is the input, where we extract each frame as a datapoint.</a:t>
            </a:r>
            <a:endParaRPr/>
          </a:p>
        </p:txBody>
      </p:sp>
      <p:sp>
        <p:nvSpPr>
          <p:cNvPr id="507" name="Google Shape;507;p4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508" name="Google Shape;508;p43" title="missile_tracking.mp4">
            <a:hlinkClick r:id="rId3"/>
          </p:cNvPr>
          <p:cNvPicPr preferRelativeResize="0"/>
          <p:nvPr/>
        </p:nvPicPr>
        <p:blipFill>
          <a:blip r:embed="rId4">
            <a:alphaModFix/>
          </a:blip>
          <a:stretch>
            <a:fillRect/>
          </a:stretch>
        </p:blipFill>
        <p:spPr>
          <a:xfrm>
            <a:off x="4939500" y="1203125"/>
            <a:ext cx="3837000" cy="2877750"/>
          </a:xfrm>
          <a:prstGeom prst="rect">
            <a:avLst/>
          </a:prstGeom>
          <a:noFill/>
          <a:ln>
            <a:noFill/>
          </a:ln>
        </p:spPr>
      </p:pic>
      <p:sp>
        <p:nvSpPr>
          <p:cNvPr id="509" name="Google Shape;509;p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44"/>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Practical insight</a:t>
            </a:r>
            <a:endParaRPr/>
          </a:p>
        </p:txBody>
      </p:sp>
      <p:sp>
        <p:nvSpPr>
          <p:cNvPr id="515" name="Google Shape;515;p44"/>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From each frame the Range is Extracted from the annotation at the bottom right corner.</a:t>
            </a:r>
            <a:endParaRPr/>
          </a:p>
        </p:txBody>
      </p:sp>
      <p:sp>
        <p:nvSpPr>
          <p:cNvPr id="516" name="Google Shape;516;p44"/>
          <p:cNvSpPr txBox="1"/>
          <p:nvPr>
            <p:ph idx="2" type="body"/>
          </p:nvPr>
        </p:nvSpPr>
        <p:spPr>
          <a:xfrm>
            <a:off x="4939500" y="1690625"/>
            <a:ext cx="3837000" cy="27288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Problems encountered:</a:t>
            </a:r>
            <a:endParaRPr/>
          </a:p>
          <a:p>
            <a:pPr indent="-342900" lvl="0" marL="457200" rtl="0" algn="just">
              <a:spcBef>
                <a:spcPts val="1600"/>
              </a:spcBef>
              <a:spcAft>
                <a:spcPts val="0"/>
              </a:spcAft>
              <a:buSzPts val="1800"/>
              <a:buChar char="●"/>
            </a:pPr>
            <a:r>
              <a:rPr lang="en"/>
              <a:t>Bad stamping - Line Errors</a:t>
            </a:r>
            <a:endParaRPr/>
          </a:p>
          <a:p>
            <a:pPr indent="-342900" lvl="0" marL="457200" rtl="0" algn="just">
              <a:spcBef>
                <a:spcPts val="0"/>
              </a:spcBef>
              <a:spcAft>
                <a:spcPts val="0"/>
              </a:spcAft>
              <a:buSzPts val="1800"/>
              <a:buChar char="●"/>
            </a:pPr>
            <a:r>
              <a:rPr lang="en"/>
              <a:t>Intensity values of font and background were same</a:t>
            </a:r>
            <a:endParaRPr/>
          </a:p>
          <a:p>
            <a:pPr indent="-342900" lvl="0" marL="457200" rtl="0" algn="just">
              <a:spcBef>
                <a:spcPts val="0"/>
              </a:spcBef>
              <a:spcAft>
                <a:spcPts val="0"/>
              </a:spcAft>
              <a:buSzPts val="1800"/>
              <a:buChar char="●"/>
            </a:pPr>
            <a:r>
              <a:rPr lang="en"/>
              <a:t>ROI might change </a:t>
            </a:r>
            <a:endParaRPr/>
          </a:p>
          <a:p>
            <a:pPr indent="-342900" lvl="0" marL="457200" rtl="0" algn="just">
              <a:spcBef>
                <a:spcPts val="0"/>
              </a:spcBef>
              <a:spcAft>
                <a:spcPts val="0"/>
              </a:spcAft>
              <a:buSzPts val="1800"/>
              <a:buChar char="●"/>
            </a:pPr>
            <a:r>
              <a:rPr lang="en"/>
              <a:t>0 , 8 are almost matched as the same</a:t>
            </a:r>
            <a:endParaRPr/>
          </a:p>
        </p:txBody>
      </p:sp>
      <p:pic>
        <p:nvPicPr>
          <p:cNvPr id="517" name="Google Shape;517;p44"/>
          <p:cNvPicPr preferRelativeResize="0"/>
          <p:nvPr/>
        </p:nvPicPr>
        <p:blipFill>
          <a:blip r:embed="rId3">
            <a:alphaModFix/>
          </a:blip>
          <a:stretch>
            <a:fillRect/>
          </a:stretch>
        </p:blipFill>
        <p:spPr>
          <a:xfrm>
            <a:off x="4939500" y="783222"/>
            <a:ext cx="3837000" cy="907399"/>
          </a:xfrm>
          <a:prstGeom prst="rect">
            <a:avLst/>
          </a:prstGeom>
          <a:noFill/>
          <a:ln>
            <a:noFill/>
          </a:ln>
        </p:spPr>
      </p:pic>
      <p:sp>
        <p:nvSpPr>
          <p:cNvPr id="518" name="Google Shape;518;p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45"/>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Practical insight</a:t>
            </a:r>
            <a:endParaRPr/>
          </a:p>
        </p:txBody>
      </p:sp>
      <p:sp>
        <p:nvSpPr>
          <p:cNvPr id="524" name="Google Shape;524;p45"/>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Now that portion or Region Of Interest (ROI) is segmented.</a:t>
            </a:r>
            <a:endParaRPr/>
          </a:p>
        </p:txBody>
      </p:sp>
      <p:sp>
        <p:nvSpPr>
          <p:cNvPr id="525" name="Google Shape;525;p45"/>
          <p:cNvSpPr txBox="1"/>
          <p:nvPr>
            <p:ph idx="2" type="body"/>
          </p:nvPr>
        </p:nvSpPr>
        <p:spPr>
          <a:xfrm>
            <a:off x="4939500" y="1548450"/>
            <a:ext cx="3837000" cy="287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Segmentation technique:-</a:t>
            </a:r>
            <a:endParaRPr/>
          </a:p>
          <a:p>
            <a:pPr indent="-342900" lvl="0" marL="457200" rtl="0" algn="l">
              <a:spcBef>
                <a:spcPts val="1600"/>
              </a:spcBef>
              <a:spcAft>
                <a:spcPts val="0"/>
              </a:spcAft>
              <a:buSzPts val="1800"/>
              <a:buChar char="●"/>
            </a:pPr>
            <a:r>
              <a:rPr lang="en"/>
              <a:t>OTSU’s technique FAILS!</a:t>
            </a:r>
            <a:endParaRPr/>
          </a:p>
          <a:p>
            <a:pPr indent="-342900" lvl="0" marL="457200" rtl="0" algn="l">
              <a:spcBef>
                <a:spcPts val="0"/>
              </a:spcBef>
              <a:spcAft>
                <a:spcPts val="0"/>
              </a:spcAft>
              <a:buSzPts val="1800"/>
              <a:buChar char="●"/>
            </a:pPr>
            <a:r>
              <a:rPr lang="en"/>
              <a:t>Sample the digit pixel value</a:t>
            </a:r>
            <a:endParaRPr/>
          </a:p>
          <a:p>
            <a:pPr indent="-342900" lvl="0" marL="457200" rtl="0" algn="l">
              <a:spcBef>
                <a:spcPts val="0"/>
              </a:spcBef>
              <a:spcAft>
                <a:spcPts val="0"/>
              </a:spcAft>
              <a:buSzPts val="1800"/>
              <a:buChar char="●"/>
            </a:pPr>
            <a:r>
              <a:rPr lang="en"/>
              <a:t>Use Region Growing to enhance</a:t>
            </a:r>
            <a:endParaRPr/>
          </a:p>
          <a:p>
            <a:pPr indent="-342900" lvl="0" marL="457200" rtl="0" algn="l">
              <a:spcBef>
                <a:spcPts val="0"/>
              </a:spcBef>
              <a:spcAft>
                <a:spcPts val="0"/>
              </a:spcAft>
              <a:buSzPts val="1800"/>
              <a:buChar char="●"/>
            </a:pPr>
            <a:r>
              <a:rPr lang="en"/>
              <a:t>Threshold the ROI</a:t>
            </a:r>
            <a:endParaRPr/>
          </a:p>
        </p:txBody>
      </p:sp>
      <p:pic>
        <p:nvPicPr>
          <p:cNvPr id="526" name="Google Shape;526;p45"/>
          <p:cNvPicPr preferRelativeResize="0"/>
          <p:nvPr/>
        </p:nvPicPr>
        <p:blipFill rotWithShape="1">
          <a:blip r:embed="rId3">
            <a:alphaModFix/>
          </a:blip>
          <a:srcRect b="50645" l="27703" r="27734" t="25589"/>
          <a:stretch/>
        </p:blipFill>
        <p:spPr>
          <a:xfrm>
            <a:off x="4939500" y="724200"/>
            <a:ext cx="3837000" cy="824250"/>
          </a:xfrm>
          <a:prstGeom prst="rect">
            <a:avLst/>
          </a:prstGeom>
          <a:noFill/>
          <a:ln>
            <a:noFill/>
          </a:ln>
        </p:spPr>
      </p:pic>
      <p:sp>
        <p:nvSpPr>
          <p:cNvPr id="527" name="Google Shape;527;p4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46"/>
          <p:cNvSpPr txBox="1"/>
          <p:nvPr>
            <p:ph type="title"/>
          </p:nvPr>
        </p:nvSpPr>
        <p:spPr>
          <a:xfrm>
            <a:off x="265500" y="13211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Practical insight</a:t>
            </a:r>
            <a:endParaRPr/>
          </a:p>
        </p:txBody>
      </p:sp>
      <p:sp>
        <p:nvSpPr>
          <p:cNvPr id="533" name="Google Shape;533;p46"/>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target for training is in this ROI and hence we need to convert this into meaningful range.</a:t>
            </a:r>
            <a:endParaRPr/>
          </a:p>
          <a:p>
            <a:pPr indent="0" lvl="0" marL="0" rtl="0" algn="ctr">
              <a:spcBef>
                <a:spcPts val="0"/>
              </a:spcBef>
              <a:spcAft>
                <a:spcPts val="0"/>
              </a:spcAft>
              <a:buNone/>
            </a:pPr>
            <a:r>
              <a:t/>
            </a:r>
            <a:endParaRPr/>
          </a:p>
        </p:txBody>
      </p:sp>
      <p:sp>
        <p:nvSpPr>
          <p:cNvPr id="534" name="Google Shape;534;p46"/>
          <p:cNvSpPr txBox="1"/>
          <p:nvPr>
            <p:ph idx="2" type="body"/>
          </p:nvPr>
        </p:nvSpPr>
        <p:spPr>
          <a:xfrm>
            <a:off x="4939500" y="1323925"/>
            <a:ext cx="3837000" cy="30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do we separate into digits:</a:t>
            </a:r>
            <a:endParaRPr/>
          </a:p>
          <a:p>
            <a:pPr indent="-342900" lvl="0" marL="457200" rtl="0" algn="l">
              <a:spcBef>
                <a:spcPts val="1600"/>
              </a:spcBef>
              <a:spcAft>
                <a:spcPts val="0"/>
              </a:spcAft>
              <a:buSzPts val="1800"/>
              <a:buChar char="●"/>
            </a:pPr>
            <a:r>
              <a:rPr lang="en"/>
              <a:t>Keep summing over y, moving along x</a:t>
            </a:r>
            <a:endParaRPr/>
          </a:p>
          <a:p>
            <a:pPr indent="-342900" lvl="0" marL="457200" rtl="0" algn="l">
              <a:spcBef>
                <a:spcPts val="0"/>
              </a:spcBef>
              <a:spcAft>
                <a:spcPts val="0"/>
              </a:spcAft>
              <a:buSzPts val="1800"/>
              <a:buChar char="●"/>
            </a:pPr>
            <a:r>
              <a:rPr lang="en"/>
              <a:t>Where the sum over y for given x is 0, is end of an digit</a:t>
            </a:r>
            <a:endParaRPr/>
          </a:p>
          <a:p>
            <a:pPr indent="-342900" lvl="0" marL="457200" rtl="0" algn="l">
              <a:spcBef>
                <a:spcPts val="0"/>
              </a:spcBef>
              <a:spcAft>
                <a:spcPts val="0"/>
              </a:spcAft>
              <a:buSzPts val="1800"/>
              <a:buChar char="●"/>
            </a:pPr>
            <a:r>
              <a:rPr lang="en"/>
              <a:t>Separate and start looking till the sum is positive.</a:t>
            </a:r>
            <a:endParaRPr/>
          </a:p>
          <a:p>
            <a:pPr indent="-342900" lvl="0" marL="457200" rtl="0" algn="l">
              <a:spcBef>
                <a:spcPts val="0"/>
              </a:spcBef>
              <a:spcAft>
                <a:spcPts val="0"/>
              </a:spcAft>
              <a:buSzPts val="1800"/>
              <a:buChar char="●"/>
            </a:pPr>
            <a:r>
              <a:rPr lang="en"/>
              <a:t>Again segregate once sum is 0</a:t>
            </a:r>
            <a:endParaRPr/>
          </a:p>
          <a:p>
            <a:pPr indent="-342900" lvl="0" marL="457200" rtl="0" algn="l">
              <a:spcBef>
                <a:spcPts val="0"/>
              </a:spcBef>
              <a:spcAft>
                <a:spcPts val="0"/>
              </a:spcAft>
              <a:buSzPts val="1800"/>
              <a:buChar char="●"/>
            </a:pPr>
            <a:r>
              <a:rPr lang="en"/>
              <a:t>Template making</a:t>
            </a:r>
            <a:endParaRPr/>
          </a:p>
        </p:txBody>
      </p:sp>
      <p:pic>
        <p:nvPicPr>
          <p:cNvPr id="535" name="Google Shape;535;p46"/>
          <p:cNvPicPr preferRelativeResize="0"/>
          <p:nvPr/>
        </p:nvPicPr>
        <p:blipFill>
          <a:blip r:embed="rId3">
            <a:alphaModFix/>
          </a:blip>
          <a:stretch>
            <a:fillRect/>
          </a:stretch>
        </p:blipFill>
        <p:spPr>
          <a:xfrm>
            <a:off x="5492925" y="675950"/>
            <a:ext cx="152400" cy="238125"/>
          </a:xfrm>
          <a:prstGeom prst="rect">
            <a:avLst/>
          </a:prstGeom>
          <a:noFill/>
          <a:ln>
            <a:noFill/>
          </a:ln>
        </p:spPr>
      </p:pic>
      <p:pic>
        <p:nvPicPr>
          <p:cNvPr id="536" name="Google Shape;536;p46"/>
          <p:cNvPicPr preferRelativeResize="0"/>
          <p:nvPr/>
        </p:nvPicPr>
        <p:blipFill>
          <a:blip r:embed="rId4">
            <a:alphaModFix/>
          </a:blip>
          <a:stretch>
            <a:fillRect/>
          </a:stretch>
        </p:blipFill>
        <p:spPr>
          <a:xfrm>
            <a:off x="6029150" y="690225"/>
            <a:ext cx="210950" cy="209550"/>
          </a:xfrm>
          <a:prstGeom prst="rect">
            <a:avLst/>
          </a:prstGeom>
          <a:noFill/>
          <a:ln>
            <a:noFill/>
          </a:ln>
        </p:spPr>
      </p:pic>
      <p:pic>
        <p:nvPicPr>
          <p:cNvPr id="537" name="Google Shape;537;p46"/>
          <p:cNvPicPr preferRelativeResize="0"/>
          <p:nvPr/>
        </p:nvPicPr>
        <p:blipFill>
          <a:blip r:embed="rId5">
            <a:alphaModFix/>
          </a:blip>
          <a:stretch>
            <a:fillRect/>
          </a:stretch>
        </p:blipFill>
        <p:spPr>
          <a:xfrm>
            <a:off x="6521913" y="685488"/>
            <a:ext cx="161925" cy="219075"/>
          </a:xfrm>
          <a:prstGeom prst="rect">
            <a:avLst/>
          </a:prstGeom>
          <a:noFill/>
          <a:ln>
            <a:noFill/>
          </a:ln>
        </p:spPr>
      </p:pic>
      <p:pic>
        <p:nvPicPr>
          <p:cNvPr id="538" name="Google Shape;538;p46"/>
          <p:cNvPicPr preferRelativeResize="0"/>
          <p:nvPr/>
        </p:nvPicPr>
        <p:blipFill>
          <a:blip r:embed="rId6">
            <a:alphaModFix/>
          </a:blip>
          <a:stretch>
            <a:fillRect/>
          </a:stretch>
        </p:blipFill>
        <p:spPr>
          <a:xfrm>
            <a:off x="7105650" y="685475"/>
            <a:ext cx="152400" cy="219075"/>
          </a:xfrm>
          <a:prstGeom prst="rect">
            <a:avLst/>
          </a:prstGeom>
          <a:noFill/>
          <a:ln>
            <a:noFill/>
          </a:ln>
        </p:spPr>
      </p:pic>
      <p:pic>
        <p:nvPicPr>
          <p:cNvPr id="539" name="Google Shape;539;p46"/>
          <p:cNvPicPr preferRelativeResize="0"/>
          <p:nvPr/>
        </p:nvPicPr>
        <p:blipFill>
          <a:blip r:embed="rId7">
            <a:alphaModFix/>
          </a:blip>
          <a:stretch>
            <a:fillRect/>
          </a:stretch>
        </p:blipFill>
        <p:spPr>
          <a:xfrm>
            <a:off x="7560425" y="685500"/>
            <a:ext cx="152400" cy="219075"/>
          </a:xfrm>
          <a:prstGeom prst="rect">
            <a:avLst/>
          </a:prstGeom>
          <a:noFill/>
          <a:ln>
            <a:noFill/>
          </a:ln>
        </p:spPr>
      </p:pic>
      <p:pic>
        <p:nvPicPr>
          <p:cNvPr id="540" name="Google Shape;540;p46"/>
          <p:cNvPicPr preferRelativeResize="0"/>
          <p:nvPr/>
        </p:nvPicPr>
        <p:blipFill>
          <a:blip r:embed="rId8">
            <a:alphaModFix/>
          </a:blip>
          <a:stretch>
            <a:fillRect/>
          </a:stretch>
        </p:blipFill>
        <p:spPr>
          <a:xfrm>
            <a:off x="8070675" y="695025"/>
            <a:ext cx="152400" cy="200025"/>
          </a:xfrm>
          <a:prstGeom prst="rect">
            <a:avLst/>
          </a:prstGeom>
          <a:noFill/>
          <a:ln>
            <a:noFill/>
          </a:ln>
        </p:spPr>
      </p:pic>
      <p:sp>
        <p:nvSpPr>
          <p:cNvPr id="541" name="Google Shape;541;p4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47"/>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Practical insight</a:t>
            </a:r>
            <a:endParaRPr/>
          </a:p>
        </p:txBody>
      </p:sp>
      <p:sp>
        <p:nvSpPr>
          <p:cNvPr id="547" name="Google Shape;547;p47"/>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Template matching as,</a:t>
            </a:r>
            <a:endParaRPr/>
          </a:p>
          <a:p>
            <a:pPr indent="-361950" lvl="0" marL="457200" rtl="0" algn="ctr">
              <a:spcBef>
                <a:spcPts val="0"/>
              </a:spcBef>
              <a:spcAft>
                <a:spcPts val="0"/>
              </a:spcAft>
              <a:buSzPts val="2100"/>
              <a:buAutoNum type="arabicPeriod"/>
            </a:pPr>
            <a:r>
              <a:rPr lang="en"/>
              <a:t>Always same font is used</a:t>
            </a:r>
            <a:endParaRPr/>
          </a:p>
          <a:p>
            <a:pPr indent="-361950" lvl="0" marL="457200" rtl="0" algn="ctr">
              <a:spcBef>
                <a:spcPts val="0"/>
              </a:spcBef>
              <a:spcAft>
                <a:spcPts val="0"/>
              </a:spcAft>
              <a:buSzPts val="2100"/>
              <a:buAutoNum type="arabicPeriod"/>
            </a:pPr>
            <a:r>
              <a:rPr lang="en"/>
              <a:t>At the same scale</a:t>
            </a:r>
            <a:endParaRPr/>
          </a:p>
          <a:p>
            <a:pPr indent="-361950" lvl="0" marL="457200" rtl="0" algn="ctr">
              <a:spcBef>
                <a:spcPts val="0"/>
              </a:spcBef>
              <a:spcAft>
                <a:spcPts val="0"/>
              </a:spcAft>
              <a:buSzPts val="2100"/>
              <a:buAutoNum type="arabicPeriod"/>
            </a:pPr>
            <a:r>
              <a:rPr lang="en"/>
              <a:t>At the same position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All these favour the above</a:t>
            </a:r>
            <a:endParaRPr/>
          </a:p>
        </p:txBody>
      </p:sp>
      <p:sp>
        <p:nvSpPr>
          <p:cNvPr id="548" name="Google Shape;548;p4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r>
              <a:rPr lang="en" sz="2400"/>
              <a:t>D : 0132570 </a:t>
            </a:r>
            <a:endParaRPr sz="2400"/>
          </a:p>
        </p:txBody>
      </p:sp>
      <p:pic>
        <p:nvPicPr>
          <p:cNvPr id="549" name="Google Shape;549;p47"/>
          <p:cNvPicPr preferRelativeResize="0"/>
          <p:nvPr/>
        </p:nvPicPr>
        <p:blipFill rotWithShape="1">
          <a:blip r:embed="rId3">
            <a:alphaModFix/>
          </a:blip>
          <a:srcRect b="50645" l="27703" r="27734" t="25589"/>
          <a:stretch/>
        </p:blipFill>
        <p:spPr>
          <a:xfrm>
            <a:off x="4939500" y="724200"/>
            <a:ext cx="3837000" cy="824250"/>
          </a:xfrm>
          <a:prstGeom prst="rect">
            <a:avLst/>
          </a:prstGeom>
          <a:noFill/>
          <a:ln>
            <a:noFill/>
          </a:ln>
        </p:spPr>
      </p:pic>
      <p:sp>
        <p:nvSpPr>
          <p:cNvPr id="550" name="Google Shape;550;p47"/>
          <p:cNvSpPr/>
          <p:nvPr/>
        </p:nvSpPr>
        <p:spPr>
          <a:xfrm>
            <a:off x="6587100" y="1699750"/>
            <a:ext cx="541800" cy="2048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48"/>
          <p:cNvSpPr txBox="1"/>
          <p:nvPr>
            <p:ph type="ctrTitle"/>
          </p:nvPr>
        </p:nvSpPr>
        <p:spPr>
          <a:xfrm>
            <a:off x="924700" y="1887600"/>
            <a:ext cx="4008600" cy="209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Choose Machine</a:t>
            </a:r>
            <a:r>
              <a:rPr lang="en"/>
              <a:t> </a:t>
            </a:r>
            <a:r>
              <a:rPr lang="en"/>
              <a:t>Learning or Deep Learning?</a:t>
            </a:r>
            <a:endParaRPr/>
          </a:p>
        </p:txBody>
      </p:sp>
      <p:sp>
        <p:nvSpPr>
          <p:cNvPr id="557" name="Google Shape;557;p48"/>
          <p:cNvSpPr txBox="1"/>
          <p:nvPr>
            <p:ph idx="1" type="subTitle"/>
          </p:nvPr>
        </p:nvSpPr>
        <p:spPr>
          <a:xfrm>
            <a:off x="924700" y="3981600"/>
            <a:ext cx="5295600" cy="11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both, compare and find the better fit!</a:t>
            </a:r>
            <a:endParaRPr/>
          </a:p>
          <a:p>
            <a:pPr indent="0" lvl="0" marL="0" rtl="0" algn="l">
              <a:spcBef>
                <a:spcPts val="0"/>
              </a:spcBef>
              <a:spcAft>
                <a:spcPts val="0"/>
              </a:spcAft>
              <a:buNone/>
            </a:pPr>
            <a:r>
              <a:t/>
            </a:r>
            <a:endParaRPr/>
          </a:p>
        </p:txBody>
      </p:sp>
      <p:sp>
        <p:nvSpPr>
          <p:cNvPr id="558" name="Google Shape;558;p48"/>
          <p:cNvSpPr txBox="1"/>
          <p:nvPr>
            <p:ph idx="12" type="sldNum"/>
          </p:nvPr>
        </p:nvSpPr>
        <p:spPr>
          <a:xfrm>
            <a:off x="8472458" y="4706554"/>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49"/>
          <p:cNvSpPr txBox="1"/>
          <p:nvPr>
            <p:ph idx="4294967295" type="title"/>
          </p:nvPr>
        </p:nvSpPr>
        <p:spPr>
          <a:xfrm>
            <a:off x="3570750" y="245675"/>
            <a:ext cx="4045200" cy="131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a:t>
            </a:r>
            <a:endParaRPr/>
          </a:p>
        </p:txBody>
      </p:sp>
      <p:sp>
        <p:nvSpPr>
          <p:cNvPr id="564" name="Google Shape;564;p49"/>
          <p:cNvSpPr/>
          <p:nvPr/>
        </p:nvSpPr>
        <p:spPr>
          <a:xfrm>
            <a:off x="3802943" y="1450850"/>
            <a:ext cx="1538100" cy="4425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Regressors</a:t>
            </a:r>
            <a:endParaRPr>
              <a:solidFill>
                <a:srgbClr val="FFFFFF"/>
              </a:solidFill>
            </a:endParaRPr>
          </a:p>
        </p:txBody>
      </p:sp>
      <p:sp>
        <p:nvSpPr>
          <p:cNvPr id="565" name="Google Shape;565;p49"/>
          <p:cNvSpPr/>
          <p:nvPr/>
        </p:nvSpPr>
        <p:spPr>
          <a:xfrm>
            <a:off x="5573240" y="23505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Auto feature extracted</a:t>
            </a:r>
            <a:endParaRPr>
              <a:solidFill>
                <a:srgbClr val="FFFFFF"/>
              </a:solidFill>
            </a:endParaRPr>
          </a:p>
        </p:txBody>
      </p:sp>
      <p:sp>
        <p:nvSpPr>
          <p:cNvPr id="566" name="Google Shape;566;p49"/>
          <p:cNvSpPr/>
          <p:nvPr/>
        </p:nvSpPr>
        <p:spPr>
          <a:xfrm>
            <a:off x="2032647" y="23505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Manual Feature based</a:t>
            </a:r>
            <a:endParaRPr>
              <a:solidFill>
                <a:srgbClr val="FFFFFF"/>
              </a:solidFill>
            </a:endParaRPr>
          </a:p>
        </p:txBody>
      </p:sp>
      <p:sp>
        <p:nvSpPr>
          <p:cNvPr id="567" name="Google Shape;567;p49"/>
          <p:cNvSpPr/>
          <p:nvPr/>
        </p:nvSpPr>
        <p:spPr>
          <a:xfrm>
            <a:off x="259175" y="3318078"/>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Linear Regressor</a:t>
            </a:r>
            <a:endParaRPr>
              <a:solidFill>
                <a:srgbClr val="FFFFFF"/>
              </a:solidFill>
            </a:endParaRPr>
          </a:p>
        </p:txBody>
      </p:sp>
      <p:sp>
        <p:nvSpPr>
          <p:cNvPr id="568" name="Google Shape;568;p49"/>
          <p:cNvSpPr/>
          <p:nvPr/>
        </p:nvSpPr>
        <p:spPr>
          <a:xfrm>
            <a:off x="1145968" y="39452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SVM</a:t>
            </a:r>
            <a:endParaRPr>
              <a:solidFill>
                <a:srgbClr val="FFFFFF"/>
              </a:solidFill>
            </a:endParaRPr>
          </a:p>
        </p:txBody>
      </p:sp>
      <p:sp>
        <p:nvSpPr>
          <p:cNvPr id="569" name="Google Shape;569;p49"/>
          <p:cNvSpPr/>
          <p:nvPr/>
        </p:nvSpPr>
        <p:spPr>
          <a:xfrm>
            <a:off x="5549075" y="33180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CNNs</a:t>
            </a:r>
            <a:endParaRPr>
              <a:solidFill>
                <a:srgbClr val="FFFFFF"/>
              </a:solidFill>
            </a:endParaRPr>
          </a:p>
        </p:txBody>
      </p:sp>
      <p:sp>
        <p:nvSpPr>
          <p:cNvPr id="570" name="Google Shape;570;p49"/>
          <p:cNvSpPr/>
          <p:nvPr/>
        </p:nvSpPr>
        <p:spPr>
          <a:xfrm>
            <a:off x="7275518" y="3318078"/>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R-CNNs</a:t>
            </a:r>
            <a:endParaRPr>
              <a:solidFill>
                <a:srgbClr val="FFFFFF"/>
              </a:solidFill>
            </a:endParaRPr>
          </a:p>
        </p:txBody>
      </p:sp>
      <p:cxnSp>
        <p:nvCxnSpPr>
          <p:cNvPr id="571" name="Google Shape;571;p49"/>
          <p:cNvCxnSpPr>
            <a:stCxn id="564" idx="2"/>
            <a:endCxn id="565" idx="0"/>
          </p:cNvCxnSpPr>
          <p:nvPr/>
        </p:nvCxnSpPr>
        <p:spPr>
          <a:xfrm flipH="1" rot="-5400000">
            <a:off x="5228543" y="1236800"/>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72" name="Google Shape;572;p49"/>
          <p:cNvCxnSpPr>
            <a:stCxn id="566" idx="0"/>
            <a:endCxn id="564" idx="2"/>
          </p:cNvCxnSpPr>
          <p:nvPr/>
        </p:nvCxnSpPr>
        <p:spPr>
          <a:xfrm rot="-5400000">
            <a:off x="3458247" y="1236801"/>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73" name="Google Shape;573;p49"/>
          <p:cNvCxnSpPr>
            <a:stCxn id="566" idx="2"/>
            <a:endCxn id="568" idx="0"/>
          </p:cNvCxnSpPr>
          <p:nvPr/>
        </p:nvCxnSpPr>
        <p:spPr>
          <a:xfrm rot="5400000">
            <a:off x="1782147" y="2925801"/>
            <a:ext cx="1152300" cy="886800"/>
          </a:xfrm>
          <a:prstGeom prst="bentConnector3">
            <a:avLst>
              <a:gd fmla="val 49994" name="adj1"/>
            </a:avLst>
          </a:prstGeom>
          <a:noFill/>
          <a:ln cap="flat" cmpd="sng" w="9525">
            <a:solidFill>
              <a:srgbClr val="C2C2C2"/>
            </a:solidFill>
            <a:prstDash val="solid"/>
            <a:round/>
            <a:headEnd len="sm" w="sm" type="none"/>
            <a:tailEnd len="sm" w="sm" type="none"/>
          </a:ln>
        </p:spPr>
      </p:cxnSp>
      <p:cxnSp>
        <p:nvCxnSpPr>
          <p:cNvPr id="574" name="Google Shape;574;p49"/>
          <p:cNvCxnSpPr>
            <a:stCxn id="567" idx="0"/>
            <a:endCxn id="566" idx="2"/>
          </p:cNvCxnSpPr>
          <p:nvPr/>
        </p:nvCxnSpPr>
        <p:spPr>
          <a:xfrm rot="-5400000">
            <a:off x="1652525" y="2168778"/>
            <a:ext cx="525000" cy="1773600"/>
          </a:xfrm>
          <a:prstGeom prst="bentConnector3">
            <a:avLst>
              <a:gd fmla="val 50003" name="adj1"/>
            </a:avLst>
          </a:prstGeom>
          <a:noFill/>
          <a:ln cap="flat" cmpd="sng" w="9525">
            <a:solidFill>
              <a:srgbClr val="C2C2C2"/>
            </a:solidFill>
            <a:prstDash val="solid"/>
            <a:round/>
            <a:headEnd len="sm" w="sm" type="none"/>
            <a:tailEnd len="sm" w="sm" type="none"/>
          </a:ln>
        </p:spPr>
      </p:cxnSp>
      <p:cxnSp>
        <p:nvCxnSpPr>
          <p:cNvPr id="575" name="Google Shape;575;p49"/>
          <p:cNvCxnSpPr>
            <a:stCxn id="565" idx="2"/>
            <a:endCxn id="570" idx="0"/>
          </p:cNvCxnSpPr>
          <p:nvPr/>
        </p:nvCxnSpPr>
        <p:spPr>
          <a:xfrm flipH="1" rot="-5400000">
            <a:off x="6930890" y="2204451"/>
            <a:ext cx="525000" cy="1702200"/>
          </a:xfrm>
          <a:prstGeom prst="bentConnector3">
            <a:avLst>
              <a:gd fmla="val 50003" name="adj1"/>
            </a:avLst>
          </a:prstGeom>
          <a:noFill/>
          <a:ln cap="flat" cmpd="sng" w="9525">
            <a:solidFill>
              <a:srgbClr val="C2C2C2"/>
            </a:solidFill>
            <a:prstDash val="solid"/>
            <a:round/>
            <a:headEnd len="sm" w="sm" type="none"/>
            <a:tailEnd len="sm" w="sm" type="none"/>
          </a:ln>
        </p:spPr>
      </p:cxnSp>
      <p:cxnSp>
        <p:nvCxnSpPr>
          <p:cNvPr id="576" name="Google Shape;576;p49"/>
          <p:cNvCxnSpPr>
            <a:stCxn id="569" idx="0"/>
            <a:endCxn id="565" idx="2"/>
          </p:cNvCxnSpPr>
          <p:nvPr/>
        </p:nvCxnSpPr>
        <p:spPr>
          <a:xfrm rot="-5400000">
            <a:off x="6067775" y="3043403"/>
            <a:ext cx="525000" cy="243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577" name="Google Shape;577;p49"/>
          <p:cNvSpPr/>
          <p:nvPr/>
        </p:nvSpPr>
        <p:spPr>
          <a:xfrm>
            <a:off x="2917793" y="39452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ANN</a:t>
            </a:r>
            <a:endParaRPr>
              <a:solidFill>
                <a:srgbClr val="FFFFFF"/>
              </a:solidFill>
            </a:endParaRPr>
          </a:p>
        </p:txBody>
      </p:sp>
      <p:cxnSp>
        <p:nvCxnSpPr>
          <p:cNvPr id="578" name="Google Shape;578;p49"/>
          <p:cNvCxnSpPr>
            <a:stCxn id="566" idx="2"/>
            <a:endCxn id="577" idx="0"/>
          </p:cNvCxnSpPr>
          <p:nvPr/>
        </p:nvCxnSpPr>
        <p:spPr>
          <a:xfrm flipH="1" rot="-5400000">
            <a:off x="2668047" y="2926701"/>
            <a:ext cx="1152300" cy="885000"/>
          </a:xfrm>
          <a:prstGeom prst="bentConnector3">
            <a:avLst>
              <a:gd fmla="val 49994" name="adj1"/>
            </a:avLst>
          </a:prstGeom>
          <a:noFill/>
          <a:ln cap="flat" cmpd="sng" w="9525">
            <a:solidFill>
              <a:srgbClr val="C2C2C2"/>
            </a:solidFill>
            <a:prstDash val="solid"/>
            <a:round/>
            <a:headEnd len="sm" w="sm" type="none"/>
            <a:tailEnd len="sm" w="sm" type="none"/>
          </a:ln>
        </p:spPr>
      </p:cxnSp>
      <p:sp>
        <p:nvSpPr>
          <p:cNvPr id="579" name="Google Shape;579;p49"/>
          <p:cNvSpPr/>
          <p:nvPr/>
        </p:nvSpPr>
        <p:spPr>
          <a:xfrm>
            <a:off x="3822613" y="3318078"/>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Tree Regressor</a:t>
            </a:r>
            <a:endParaRPr>
              <a:solidFill>
                <a:srgbClr val="FFFFFF"/>
              </a:solidFill>
            </a:endParaRPr>
          </a:p>
        </p:txBody>
      </p:sp>
      <p:cxnSp>
        <p:nvCxnSpPr>
          <p:cNvPr id="580" name="Google Shape;580;p49"/>
          <p:cNvCxnSpPr>
            <a:endCxn id="579" idx="0"/>
          </p:cNvCxnSpPr>
          <p:nvPr/>
        </p:nvCxnSpPr>
        <p:spPr>
          <a:xfrm>
            <a:off x="2814463" y="3063078"/>
            <a:ext cx="1777200" cy="255000"/>
          </a:xfrm>
          <a:prstGeom prst="bentConnector2">
            <a:avLst/>
          </a:prstGeom>
          <a:noFill/>
          <a:ln cap="flat" cmpd="sng" w="9525">
            <a:solidFill>
              <a:srgbClr val="C2C2C2"/>
            </a:solidFill>
            <a:prstDash val="solid"/>
            <a:round/>
            <a:headEnd len="sm" w="sm" type="none"/>
            <a:tailEnd len="sm" w="sm" type="none"/>
          </a:ln>
        </p:spPr>
      </p:cxnSp>
      <p:sp>
        <p:nvSpPr>
          <p:cNvPr id="581" name="Google Shape;581;p4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50"/>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Practical insight</a:t>
            </a:r>
            <a:endParaRPr/>
          </a:p>
        </p:txBody>
      </p:sp>
      <p:sp>
        <p:nvSpPr>
          <p:cNvPr id="587" name="Google Shape;587;p50"/>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Regressor Design</a:t>
            </a:r>
            <a:endParaRPr/>
          </a:p>
        </p:txBody>
      </p:sp>
      <p:sp>
        <p:nvSpPr>
          <p:cNvPr id="588" name="Google Shape;588;p5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have the training data, and also targets we need to transform the images to feature vector, i.e. we need to manually extract features.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2400"/>
          </a:p>
        </p:txBody>
      </p:sp>
      <p:pic>
        <p:nvPicPr>
          <p:cNvPr id="589" name="Google Shape;589;p50"/>
          <p:cNvPicPr preferRelativeResize="0"/>
          <p:nvPr/>
        </p:nvPicPr>
        <p:blipFill rotWithShape="1">
          <a:blip r:embed="rId3">
            <a:alphaModFix/>
          </a:blip>
          <a:srcRect b="0" l="0" r="73959" t="0"/>
          <a:stretch/>
        </p:blipFill>
        <p:spPr>
          <a:xfrm>
            <a:off x="8253088" y="2612338"/>
            <a:ext cx="547500" cy="2067975"/>
          </a:xfrm>
          <a:prstGeom prst="rect">
            <a:avLst/>
          </a:prstGeom>
          <a:noFill/>
          <a:ln>
            <a:noFill/>
          </a:ln>
        </p:spPr>
      </p:pic>
      <p:cxnSp>
        <p:nvCxnSpPr>
          <p:cNvPr id="590" name="Google Shape;590;p50"/>
          <p:cNvCxnSpPr>
            <a:endCxn id="589" idx="1"/>
          </p:cNvCxnSpPr>
          <p:nvPr/>
        </p:nvCxnSpPr>
        <p:spPr>
          <a:xfrm>
            <a:off x="7231288" y="3638825"/>
            <a:ext cx="1021800" cy="7500"/>
          </a:xfrm>
          <a:prstGeom prst="straightConnector1">
            <a:avLst/>
          </a:prstGeom>
          <a:noFill/>
          <a:ln cap="flat" cmpd="sng" w="114300">
            <a:solidFill>
              <a:schemeClr val="dk2"/>
            </a:solidFill>
            <a:prstDash val="solid"/>
            <a:round/>
            <a:headEnd len="med" w="med" type="none"/>
            <a:tailEnd len="med" w="med" type="triangle"/>
          </a:ln>
        </p:spPr>
      </p:cxnSp>
      <p:pic>
        <p:nvPicPr>
          <p:cNvPr id="591" name="Google Shape;591;p50"/>
          <p:cNvPicPr preferRelativeResize="0"/>
          <p:nvPr/>
        </p:nvPicPr>
        <p:blipFill>
          <a:blip r:embed="rId4">
            <a:alphaModFix/>
          </a:blip>
          <a:stretch>
            <a:fillRect/>
          </a:stretch>
        </p:blipFill>
        <p:spPr>
          <a:xfrm>
            <a:off x="4733588" y="2754634"/>
            <a:ext cx="2497700" cy="1783384"/>
          </a:xfrm>
          <a:prstGeom prst="rect">
            <a:avLst/>
          </a:prstGeom>
          <a:noFill/>
          <a:ln>
            <a:noFill/>
          </a:ln>
        </p:spPr>
      </p:pic>
      <p:sp>
        <p:nvSpPr>
          <p:cNvPr id="592" name="Google Shape;592;p5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51"/>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Practical insight</a:t>
            </a:r>
            <a:endParaRPr/>
          </a:p>
        </p:txBody>
      </p:sp>
      <p:sp>
        <p:nvSpPr>
          <p:cNvPr id="598" name="Google Shape;598;p51"/>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Extraction</a:t>
            </a:r>
            <a:endParaRPr/>
          </a:p>
        </p:txBody>
      </p:sp>
      <p:sp>
        <p:nvSpPr>
          <p:cNvPr id="599" name="Google Shape;599;p5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the features we have used:</a:t>
            </a:r>
            <a:endParaRPr/>
          </a:p>
          <a:p>
            <a:pPr indent="-342900" lvl="0" marL="457200" rtl="0" algn="l">
              <a:spcBef>
                <a:spcPts val="1600"/>
              </a:spcBef>
              <a:spcAft>
                <a:spcPts val="0"/>
              </a:spcAft>
              <a:buSzPts val="1800"/>
              <a:buAutoNum type="arabicPeriod"/>
            </a:pPr>
            <a:r>
              <a:rPr lang="en"/>
              <a:t>Size of the object</a:t>
            </a:r>
            <a:endParaRPr/>
          </a:p>
          <a:p>
            <a:pPr indent="-342900" lvl="0" marL="457200" rtl="0" algn="l">
              <a:spcBef>
                <a:spcPts val="0"/>
              </a:spcBef>
              <a:spcAft>
                <a:spcPts val="0"/>
              </a:spcAft>
              <a:buSzPts val="1800"/>
              <a:buAutoNum type="arabicPeriod"/>
            </a:pPr>
            <a:r>
              <a:rPr lang="en"/>
              <a:t>Average Intensity of the object</a:t>
            </a:r>
            <a:endParaRPr/>
          </a:p>
          <a:p>
            <a:pPr indent="-342900" lvl="0" marL="457200" rtl="0" algn="l">
              <a:spcBef>
                <a:spcPts val="0"/>
              </a:spcBef>
              <a:spcAft>
                <a:spcPts val="0"/>
              </a:spcAft>
              <a:buSzPts val="1800"/>
              <a:buAutoNum type="arabicPeriod"/>
            </a:pPr>
            <a:r>
              <a:rPr lang="en"/>
              <a:t>Relative Intensity of the object</a:t>
            </a:r>
            <a:endParaRPr/>
          </a:p>
          <a:p>
            <a:pPr indent="-342900" lvl="0" marL="457200" rtl="0" algn="l">
              <a:spcBef>
                <a:spcPts val="0"/>
              </a:spcBef>
              <a:spcAft>
                <a:spcPts val="0"/>
              </a:spcAft>
              <a:buSzPts val="1800"/>
              <a:buAutoNum type="arabicPeriod"/>
            </a:pPr>
            <a:r>
              <a:rPr lang="en"/>
              <a:t>Eccentricity of the object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2400"/>
          </a:p>
        </p:txBody>
      </p:sp>
      <p:pic>
        <p:nvPicPr>
          <p:cNvPr id="600" name="Google Shape;600;p51"/>
          <p:cNvPicPr preferRelativeResize="0"/>
          <p:nvPr/>
        </p:nvPicPr>
        <p:blipFill rotWithShape="1">
          <a:blip r:embed="rId3">
            <a:alphaModFix/>
          </a:blip>
          <a:srcRect b="0" l="0" r="73959" t="0"/>
          <a:stretch/>
        </p:blipFill>
        <p:spPr>
          <a:xfrm>
            <a:off x="8253088" y="2612338"/>
            <a:ext cx="547500" cy="2067975"/>
          </a:xfrm>
          <a:prstGeom prst="rect">
            <a:avLst/>
          </a:prstGeom>
          <a:noFill/>
          <a:ln>
            <a:noFill/>
          </a:ln>
        </p:spPr>
      </p:pic>
      <p:cxnSp>
        <p:nvCxnSpPr>
          <p:cNvPr id="601" name="Google Shape;601;p51"/>
          <p:cNvCxnSpPr>
            <a:endCxn id="600" idx="1"/>
          </p:cNvCxnSpPr>
          <p:nvPr/>
        </p:nvCxnSpPr>
        <p:spPr>
          <a:xfrm>
            <a:off x="7231288" y="3638825"/>
            <a:ext cx="1021800" cy="7500"/>
          </a:xfrm>
          <a:prstGeom prst="straightConnector1">
            <a:avLst/>
          </a:prstGeom>
          <a:noFill/>
          <a:ln cap="flat" cmpd="sng" w="114300">
            <a:solidFill>
              <a:schemeClr val="dk2"/>
            </a:solidFill>
            <a:prstDash val="solid"/>
            <a:round/>
            <a:headEnd len="med" w="med" type="none"/>
            <a:tailEnd len="med" w="med" type="triangle"/>
          </a:ln>
        </p:spPr>
      </p:cxnSp>
      <p:pic>
        <p:nvPicPr>
          <p:cNvPr id="602" name="Google Shape;602;p51"/>
          <p:cNvPicPr preferRelativeResize="0"/>
          <p:nvPr/>
        </p:nvPicPr>
        <p:blipFill>
          <a:blip r:embed="rId4">
            <a:alphaModFix/>
          </a:blip>
          <a:stretch>
            <a:fillRect/>
          </a:stretch>
        </p:blipFill>
        <p:spPr>
          <a:xfrm>
            <a:off x="4733588" y="2754634"/>
            <a:ext cx="2497700" cy="1783384"/>
          </a:xfrm>
          <a:prstGeom prst="rect">
            <a:avLst/>
          </a:prstGeom>
          <a:noFill/>
          <a:ln>
            <a:noFill/>
          </a:ln>
        </p:spPr>
      </p:pic>
      <p:sp>
        <p:nvSpPr>
          <p:cNvPr id="603" name="Google Shape;603;p5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52"/>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Practical insight</a:t>
            </a:r>
            <a:endParaRPr/>
          </a:p>
        </p:txBody>
      </p:sp>
      <p:sp>
        <p:nvSpPr>
          <p:cNvPr id="609" name="Google Shape;609;p52"/>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Regressor design</a:t>
            </a:r>
            <a:endParaRPr/>
          </a:p>
        </p:txBody>
      </p:sp>
      <p:pic>
        <p:nvPicPr>
          <p:cNvPr id="610" name="Google Shape;610;p52"/>
          <p:cNvPicPr preferRelativeResize="0"/>
          <p:nvPr/>
        </p:nvPicPr>
        <p:blipFill rotWithShape="1">
          <a:blip r:embed="rId3">
            <a:alphaModFix/>
          </a:blip>
          <a:srcRect b="0" l="0" r="73959" t="0"/>
          <a:stretch/>
        </p:blipFill>
        <p:spPr>
          <a:xfrm>
            <a:off x="5659263" y="2571738"/>
            <a:ext cx="547500" cy="2067975"/>
          </a:xfrm>
          <a:prstGeom prst="rect">
            <a:avLst/>
          </a:prstGeom>
          <a:noFill/>
          <a:ln>
            <a:noFill/>
          </a:ln>
        </p:spPr>
      </p:pic>
      <p:cxnSp>
        <p:nvCxnSpPr>
          <p:cNvPr id="611" name="Google Shape;611;p52"/>
          <p:cNvCxnSpPr/>
          <p:nvPr/>
        </p:nvCxnSpPr>
        <p:spPr>
          <a:xfrm>
            <a:off x="6347088" y="3601975"/>
            <a:ext cx="1021800" cy="7500"/>
          </a:xfrm>
          <a:prstGeom prst="straightConnector1">
            <a:avLst/>
          </a:prstGeom>
          <a:noFill/>
          <a:ln cap="flat" cmpd="sng" w="114300">
            <a:solidFill>
              <a:schemeClr val="dk2"/>
            </a:solidFill>
            <a:prstDash val="solid"/>
            <a:round/>
            <a:headEnd len="med" w="med" type="none"/>
            <a:tailEnd len="med" w="med" type="triangle"/>
          </a:ln>
        </p:spPr>
      </p:cxnSp>
      <p:sp>
        <p:nvSpPr>
          <p:cNvPr id="612" name="Google Shape;612;p52"/>
          <p:cNvSpPr txBox="1"/>
          <p:nvPr/>
        </p:nvSpPr>
        <p:spPr>
          <a:xfrm>
            <a:off x="7509225" y="3350125"/>
            <a:ext cx="13575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Range</a:t>
            </a:r>
            <a:endParaRPr sz="1700"/>
          </a:p>
        </p:txBody>
      </p:sp>
      <p:sp>
        <p:nvSpPr>
          <p:cNvPr id="613" name="Google Shape;613;p52"/>
          <p:cNvSpPr txBox="1"/>
          <p:nvPr/>
        </p:nvSpPr>
        <p:spPr>
          <a:xfrm>
            <a:off x="4846950" y="3350125"/>
            <a:ext cx="9639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Feature vector</a:t>
            </a:r>
            <a:endParaRPr/>
          </a:p>
        </p:txBody>
      </p:sp>
      <p:sp>
        <p:nvSpPr>
          <p:cNvPr id="614" name="Google Shape;614;p52"/>
          <p:cNvSpPr txBox="1"/>
          <p:nvPr/>
        </p:nvSpPr>
        <p:spPr>
          <a:xfrm>
            <a:off x="6347100" y="3898100"/>
            <a:ext cx="63576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Regressor</a:t>
            </a:r>
            <a:endParaRPr/>
          </a:p>
        </p:txBody>
      </p:sp>
      <p:pic>
        <p:nvPicPr>
          <p:cNvPr id="615" name="Google Shape;615;p52"/>
          <p:cNvPicPr preferRelativeResize="0"/>
          <p:nvPr/>
        </p:nvPicPr>
        <p:blipFill>
          <a:blip r:embed="rId4">
            <a:alphaModFix/>
          </a:blip>
          <a:stretch>
            <a:fillRect/>
          </a:stretch>
        </p:blipFill>
        <p:spPr>
          <a:xfrm>
            <a:off x="1533875" y="1397350"/>
            <a:ext cx="1508450" cy="335200"/>
          </a:xfrm>
          <a:prstGeom prst="rect">
            <a:avLst/>
          </a:prstGeom>
          <a:noFill/>
          <a:ln>
            <a:noFill/>
          </a:ln>
        </p:spPr>
      </p:pic>
      <p:sp>
        <p:nvSpPr>
          <p:cNvPr id="616" name="Google Shape;616;p52"/>
          <p:cNvSpPr txBox="1"/>
          <p:nvPr/>
        </p:nvSpPr>
        <p:spPr>
          <a:xfrm>
            <a:off x="5077275" y="551875"/>
            <a:ext cx="63576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f’</a:t>
            </a:r>
            <a:r>
              <a:rPr lang="en"/>
              <a:t>  is the regressor, </a:t>
            </a:r>
            <a:endParaRPr/>
          </a:p>
          <a:p>
            <a:pPr indent="0" lvl="0" marL="0" rtl="0" algn="l">
              <a:spcBef>
                <a:spcPts val="0"/>
              </a:spcBef>
              <a:spcAft>
                <a:spcPts val="0"/>
              </a:spcAft>
              <a:buNone/>
            </a:pPr>
            <a:r>
              <a:rPr lang="en"/>
              <a:t>‘Fv’ is the Feature Vector</a:t>
            </a:r>
            <a:endParaRPr/>
          </a:p>
          <a:p>
            <a:pPr indent="0" lvl="0" marL="0" rtl="0" algn="l">
              <a:spcBef>
                <a:spcPts val="0"/>
              </a:spcBef>
              <a:spcAft>
                <a:spcPts val="0"/>
              </a:spcAft>
              <a:buNone/>
            </a:pPr>
            <a:r>
              <a:rPr lang="en"/>
              <a:t>We need to find an optimal ‘f’</a:t>
            </a:r>
            <a:endParaRPr/>
          </a:p>
        </p:txBody>
      </p:sp>
      <p:sp>
        <p:nvSpPr>
          <p:cNvPr id="617" name="Google Shape;617;p5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26"/>
          <p:cNvSpPr txBox="1"/>
          <p:nvPr>
            <p:ph type="ctrTitle"/>
          </p:nvPr>
        </p:nvSpPr>
        <p:spPr>
          <a:xfrm>
            <a:off x="1130100" y="1397142"/>
            <a:ext cx="6883800" cy="60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Relevance of the Topic</a:t>
            </a:r>
            <a:endParaRPr/>
          </a:p>
        </p:txBody>
      </p:sp>
      <p:sp>
        <p:nvSpPr>
          <p:cNvPr id="320" name="Google Shape;320;p26"/>
          <p:cNvSpPr txBox="1"/>
          <p:nvPr>
            <p:ph idx="1" type="subTitle"/>
          </p:nvPr>
        </p:nvSpPr>
        <p:spPr>
          <a:xfrm>
            <a:off x="1130100" y="2005873"/>
            <a:ext cx="6883800" cy="26574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SzPts val="2000"/>
              <a:buAutoNum type="arabicPeriod"/>
            </a:pPr>
            <a:r>
              <a:rPr lang="en"/>
              <a:t>Absolutely new domain, we need to create our own dataset, hence novelty from the roots.</a:t>
            </a:r>
            <a:endParaRPr/>
          </a:p>
          <a:p>
            <a:pPr indent="-355600" lvl="0" marL="457200" rtl="0" algn="just">
              <a:spcBef>
                <a:spcPts val="0"/>
              </a:spcBef>
              <a:spcAft>
                <a:spcPts val="0"/>
              </a:spcAft>
              <a:buSzPts val="2000"/>
              <a:buAutoNum type="arabicPeriod"/>
            </a:pPr>
            <a:r>
              <a:rPr lang="en"/>
              <a:t>This is what the country’s prime Defence organization prioritized.</a:t>
            </a:r>
            <a:endParaRPr/>
          </a:p>
          <a:p>
            <a:pPr indent="-355600" lvl="0" marL="457200" rtl="0" algn="just">
              <a:spcBef>
                <a:spcPts val="0"/>
              </a:spcBef>
              <a:spcAft>
                <a:spcPts val="0"/>
              </a:spcAft>
              <a:buSzPts val="2000"/>
              <a:buAutoNum type="arabicPeriod"/>
            </a:pPr>
            <a:r>
              <a:rPr lang="en"/>
              <a:t>From cleansing and pre-processing the data to establishing results, we provided a test-bed.</a:t>
            </a:r>
            <a:endParaRPr/>
          </a:p>
          <a:p>
            <a:pPr indent="-355600" lvl="0" marL="457200" rtl="0" algn="just">
              <a:spcBef>
                <a:spcPts val="0"/>
              </a:spcBef>
              <a:spcAft>
                <a:spcPts val="0"/>
              </a:spcAft>
              <a:buSzPts val="2000"/>
              <a:buAutoNum type="arabicPeriod"/>
            </a:pPr>
            <a:r>
              <a:rPr lang="en"/>
              <a:t>Blooming Area, DARE(Defence Avionics Research Establishment) is looking into our work as we speak.</a:t>
            </a:r>
            <a:endParaRPr/>
          </a:p>
        </p:txBody>
      </p:sp>
      <p:sp>
        <p:nvSpPr>
          <p:cNvPr id="321" name="Google Shape;321;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53"/>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Practical insight</a:t>
            </a:r>
            <a:endParaRPr/>
          </a:p>
        </p:txBody>
      </p:sp>
      <p:sp>
        <p:nvSpPr>
          <p:cNvPr id="623" name="Google Shape;623;p53"/>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a:t>
            </a:r>
            <a:endParaRPr/>
          </a:p>
        </p:txBody>
      </p:sp>
      <p:pic>
        <p:nvPicPr>
          <p:cNvPr id="624" name="Google Shape;624;p53"/>
          <p:cNvPicPr preferRelativeResize="0"/>
          <p:nvPr/>
        </p:nvPicPr>
        <p:blipFill rotWithShape="1">
          <a:blip r:embed="rId3">
            <a:alphaModFix/>
          </a:blip>
          <a:srcRect b="0" l="0" r="73959" t="0"/>
          <a:stretch/>
        </p:blipFill>
        <p:spPr>
          <a:xfrm>
            <a:off x="5659263" y="2571738"/>
            <a:ext cx="547500" cy="2067975"/>
          </a:xfrm>
          <a:prstGeom prst="rect">
            <a:avLst/>
          </a:prstGeom>
          <a:noFill/>
          <a:ln>
            <a:noFill/>
          </a:ln>
        </p:spPr>
      </p:pic>
      <p:cxnSp>
        <p:nvCxnSpPr>
          <p:cNvPr id="625" name="Google Shape;625;p53"/>
          <p:cNvCxnSpPr/>
          <p:nvPr/>
        </p:nvCxnSpPr>
        <p:spPr>
          <a:xfrm>
            <a:off x="6347088" y="3601975"/>
            <a:ext cx="1021800" cy="7500"/>
          </a:xfrm>
          <a:prstGeom prst="straightConnector1">
            <a:avLst/>
          </a:prstGeom>
          <a:noFill/>
          <a:ln cap="flat" cmpd="sng" w="114300">
            <a:solidFill>
              <a:schemeClr val="dk2"/>
            </a:solidFill>
            <a:prstDash val="solid"/>
            <a:round/>
            <a:headEnd len="med" w="med" type="none"/>
            <a:tailEnd len="med" w="med" type="triangle"/>
          </a:ln>
        </p:spPr>
      </p:cxnSp>
      <p:sp>
        <p:nvSpPr>
          <p:cNvPr id="626" name="Google Shape;626;p53"/>
          <p:cNvSpPr txBox="1"/>
          <p:nvPr/>
        </p:nvSpPr>
        <p:spPr>
          <a:xfrm>
            <a:off x="7509225" y="3350125"/>
            <a:ext cx="13575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Range</a:t>
            </a:r>
            <a:endParaRPr sz="1700"/>
          </a:p>
        </p:txBody>
      </p:sp>
      <p:sp>
        <p:nvSpPr>
          <p:cNvPr id="627" name="Google Shape;627;p53"/>
          <p:cNvSpPr txBox="1"/>
          <p:nvPr/>
        </p:nvSpPr>
        <p:spPr>
          <a:xfrm>
            <a:off x="4846950" y="3350125"/>
            <a:ext cx="9639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Feature vector</a:t>
            </a:r>
            <a:endParaRPr/>
          </a:p>
        </p:txBody>
      </p:sp>
      <p:sp>
        <p:nvSpPr>
          <p:cNvPr id="628" name="Google Shape;628;p53"/>
          <p:cNvSpPr txBox="1"/>
          <p:nvPr/>
        </p:nvSpPr>
        <p:spPr>
          <a:xfrm>
            <a:off x="6347100" y="3898100"/>
            <a:ext cx="1021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Regressor</a:t>
            </a:r>
            <a:endParaRPr/>
          </a:p>
        </p:txBody>
      </p:sp>
      <p:sp>
        <p:nvSpPr>
          <p:cNvPr id="629" name="Google Shape;629;p53"/>
          <p:cNvSpPr txBox="1"/>
          <p:nvPr/>
        </p:nvSpPr>
        <p:spPr>
          <a:xfrm>
            <a:off x="5077275" y="551875"/>
            <a:ext cx="63576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  is the weight matrix, </a:t>
            </a:r>
            <a:endParaRPr/>
          </a:p>
          <a:p>
            <a:pPr indent="0" lvl="0" marL="0" rtl="0" algn="l">
              <a:spcBef>
                <a:spcPts val="0"/>
              </a:spcBef>
              <a:spcAft>
                <a:spcPts val="0"/>
              </a:spcAft>
              <a:buNone/>
            </a:pPr>
            <a:r>
              <a:rPr lang="en"/>
              <a:t>‘Fv’ is the Feature Vector</a:t>
            </a:r>
            <a:endParaRPr/>
          </a:p>
          <a:p>
            <a:pPr indent="0" lvl="0" marL="0" rtl="0" algn="l">
              <a:spcBef>
                <a:spcPts val="0"/>
              </a:spcBef>
              <a:spcAft>
                <a:spcPts val="0"/>
              </a:spcAft>
              <a:buNone/>
            </a:pPr>
            <a:r>
              <a:rPr lang="en"/>
              <a:t>We need to find an optimal ‘w’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RMSE =  25.086 km</a:t>
            </a:r>
            <a:endParaRPr/>
          </a:p>
        </p:txBody>
      </p:sp>
      <p:pic>
        <p:nvPicPr>
          <p:cNvPr id="630" name="Google Shape;630;p53"/>
          <p:cNvPicPr preferRelativeResize="0"/>
          <p:nvPr/>
        </p:nvPicPr>
        <p:blipFill>
          <a:blip r:embed="rId4">
            <a:alphaModFix/>
          </a:blip>
          <a:stretch>
            <a:fillRect/>
          </a:stretch>
        </p:blipFill>
        <p:spPr>
          <a:xfrm>
            <a:off x="1649925" y="1521050"/>
            <a:ext cx="1276350" cy="314325"/>
          </a:xfrm>
          <a:prstGeom prst="rect">
            <a:avLst/>
          </a:prstGeom>
          <a:noFill/>
          <a:ln>
            <a:noFill/>
          </a:ln>
        </p:spPr>
      </p:pic>
      <p:sp>
        <p:nvSpPr>
          <p:cNvPr id="631" name="Google Shape;631;p5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54"/>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Practical insight</a:t>
            </a:r>
            <a:endParaRPr/>
          </a:p>
        </p:txBody>
      </p:sp>
      <p:sp>
        <p:nvSpPr>
          <p:cNvPr id="637" name="Google Shape;637;p54"/>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SVM </a:t>
            </a:r>
            <a:r>
              <a:rPr lang="en"/>
              <a:t>Regression</a:t>
            </a:r>
            <a:endParaRPr/>
          </a:p>
        </p:txBody>
      </p:sp>
      <p:pic>
        <p:nvPicPr>
          <p:cNvPr id="638" name="Google Shape;638;p54"/>
          <p:cNvPicPr preferRelativeResize="0"/>
          <p:nvPr/>
        </p:nvPicPr>
        <p:blipFill rotWithShape="1">
          <a:blip r:embed="rId3">
            <a:alphaModFix/>
          </a:blip>
          <a:srcRect b="0" l="0" r="73959" t="0"/>
          <a:stretch/>
        </p:blipFill>
        <p:spPr>
          <a:xfrm>
            <a:off x="5659263" y="2571738"/>
            <a:ext cx="547500" cy="2067975"/>
          </a:xfrm>
          <a:prstGeom prst="rect">
            <a:avLst/>
          </a:prstGeom>
          <a:noFill/>
          <a:ln>
            <a:noFill/>
          </a:ln>
        </p:spPr>
      </p:pic>
      <p:cxnSp>
        <p:nvCxnSpPr>
          <p:cNvPr id="639" name="Google Shape;639;p54"/>
          <p:cNvCxnSpPr/>
          <p:nvPr/>
        </p:nvCxnSpPr>
        <p:spPr>
          <a:xfrm>
            <a:off x="6347088" y="3601975"/>
            <a:ext cx="1021800" cy="7500"/>
          </a:xfrm>
          <a:prstGeom prst="straightConnector1">
            <a:avLst/>
          </a:prstGeom>
          <a:noFill/>
          <a:ln cap="flat" cmpd="sng" w="114300">
            <a:solidFill>
              <a:schemeClr val="dk2"/>
            </a:solidFill>
            <a:prstDash val="solid"/>
            <a:round/>
            <a:headEnd len="med" w="med" type="none"/>
            <a:tailEnd len="med" w="med" type="triangle"/>
          </a:ln>
        </p:spPr>
      </p:cxnSp>
      <p:sp>
        <p:nvSpPr>
          <p:cNvPr id="640" name="Google Shape;640;p54"/>
          <p:cNvSpPr txBox="1"/>
          <p:nvPr/>
        </p:nvSpPr>
        <p:spPr>
          <a:xfrm>
            <a:off x="7509225" y="3350125"/>
            <a:ext cx="13575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Range</a:t>
            </a:r>
            <a:endParaRPr sz="1700"/>
          </a:p>
        </p:txBody>
      </p:sp>
      <p:sp>
        <p:nvSpPr>
          <p:cNvPr id="641" name="Google Shape;641;p54"/>
          <p:cNvSpPr txBox="1"/>
          <p:nvPr/>
        </p:nvSpPr>
        <p:spPr>
          <a:xfrm>
            <a:off x="4846950" y="3350125"/>
            <a:ext cx="9639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Feature vector</a:t>
            </a:r>
            <a:endParaRPr/>
          </a:p>
        </p:txBody>
      </p:sp>
      <p:sp>
        <p:nvSpPr>
          <p:cNvPr id="642" name="Google Shape;642;p54"/>
          <p:cNvSpPr txBox="1"/>
          <p:nvPr/>
        </p:nvSpPr>
        <p:spPr>
          <a:xfrm>
            <a:off x="6347100" y="3898100"/>
            <a:ext cx="63576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SVM</a:t>
            </a:r>
            <a:endParaRPr/>
          </a:p>
          <a:p>
            <a:pPr indent="0" lvl="0" marL="0" rtl="0" algn="l">
              <a:spcBef>
                <a:spcPts val="0"/>
              </a:spcBef>
              <a:spcAft>
                <a:spcPts val="0"/>
              </a:spcAft>
              <a:buNone/>
            </a:pPr>
            <a:r>
              <a:rPr lang="en"/>
              <a:t>Regressor</a:t>
            </a:r>
            <a:endParaRPr/>
          </a:p>
        </p:txBody>
      </p:sp>
      <p:sp>
        <p:nvSpPr>
          <p:cNvPr id="643" name="Google Shape;643;p54"/>
          <p:cNvSpPr txBox="1"/>
          <p:nvPr/>
        </p:nvSpPr>
        <p:spPr>
          <a:xfrm>
            <a:off x="5077275" y="551875"/>
            <a:ext cx="63576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generic algorithm has been used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RMSE =  23.108 km linear</a:t>
            </a:r>
            <a:endParaRPr/>
          </a:p>
          <a:p>
            <a:pPr indent="0" lvl="0" marL="0" rtl="0" algn="l">
              <a:spcBef>
                <a:spcPts val="0"/>
              </a:spcBef>
              <a:spcAft>
                <a:spcPts val="0"/>
              </a:spcAft>
              <a:buNone/>
            </a:pPr>
            <a:r>
              <a:rPr lang="en"/>
              <a:t>RMSE =  21.186 km nonlinear</a:t>
            </a:r>
            <a:endParaRPr/>
          </a:p>
          <a:p>
            <a:pPr indent="0" lvl="0" marL="0" rtl="0" algn="l">
              <a:spcBef>
                <a:spcPts val="0"/>
              </a:spcBef>
              <a:spcAft>
                <a:spcPts val="0"/>
              </a:spcAft>
              <a:buNone/>
            </a:pPr>
            <a:r>
              <a:t/>
            </a:r>
            <a:endParaRPr/>
          </a:p>
        </p:txBody>
      </p:sp>
      <p:sp>
        <p:nvSpPr>
          <p:cNvPr id="644" name="Google Shape;644;p5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55"/>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Practical insight</a:t>
            </a:r>
            <a:endParaRPr/>
          </a:p>
        </p:txBody>
      </p:sp>
      <p:sp>
        <p:nvSpPr>
          <p:cNvPr id="650" name="Google Shape;650;p55"/>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Decision Tree Regression</a:t>
            </a:r>
            <a:endParaRPr/>
          </a:p>
        </p:txBody>
      </p:sp>
      <p:pic>
        <p:nvPicPr>
          <p:cNvPr id="651" name="Google Shape;651;p55"/>
          <p:cNvPicPr preferRelativeResize="0"/>
          <p:nvPr/>
        </p:nvPicPr>
        <p:blipFill rotWithShape="1">
          <a:blip r:embed="rId3">
            <a:alphaModFix/>
          </a:blip>
          <a:srcRect b="0" l="0" r="73959" t="0"/>
          <a:stretch/>
        </p:blipFill>
        <p:spPr>
          <a:xfrm>
            <a:off x="5659263" y="2571738"/>
            <a:ext cx="547500" cy="2067975"/>
          </a:xfrm>
          <a:prstGeom prst="rect">
            <a:avLst/>
          </a:prstGeom>
          <a:noFill/>
          <a:ln>
            <a:noFill/>
          </a:ln>
        </p:spPr>
      </p:pic>
      <p:cxnSp>
        <p:nvCxnSpPr>
          <p:cNvPr id="652" name="Google Shape;652;p55"/>
          <p:cNvCxnSpPr/>
          <p:nvPr/>
        </p:nvCxnSpPr>
        <p:spPr>
          <a:xfrm>
            <a:off x="6347088" y="3601975"/>
            <a:ext cx="1021800" cy="7500"/>
          </a:xfrm>
          <a:prstGeom prst="straightConnector1">
            <a:avLst/>
          </a:prstGeom>
          <a:noFill/>
          <a:ln cap="flat" cmpd="sng" w="114300">
            <a:solidFill>
              <a:schemeClr val="dk2"/>
            </a:solidFill>
            <a:prstDash val="solid"/>
            <a:round/>
            <a:headEnd len="med" w="med" type="none"/>
            <a:tailEnd len="med" w="med" type="triangle"/>
          </a:ln>
        </p:spPr>
      </p:cxnSp>
      <p:sp>
        <p:nvSpPr>
          <p:cNvPr id="653" name="Google Shape;653;p55"/>
          <p:cNvSpPr txBox="1"/>
          <p:nvPr/>
        </p:nvSpPr>
        <p:spPr>
          <a:xfrm>
            <a:off x="7509225" y="3350125"/>
            <a:ext cx="13575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Range</a:t>
            </a:r>
            <a:endParaRPr sz="1700"/>
          </a:p>
        </p:txBody>
      </p:sp>
      <p:sp>
        <p:nvSpPr>
          <p:cNvPr id="654" name="Google Shape;654;p55"/>
          <p:cNvSpPr txBox="1"/>
          <p:nvPr/>
        </p:nvSpPr>
        <p:spPr>
          <a:xfrm>
            <a:off x="4846950" y="3350125"/>
            <a:ext cx="9639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Feature vector</a:t>
            </a:r>
            <a:endParaRPr/>
          </a:p>
        </p:txBody>
      </p:sp>
      <p:sp>
        <p:nvSpPr>
          <p:cNvPr id="655" name="Google Shape;655;p55"/>
          <p:cNvSpPr txBox="1"/>
          <p:nvPr/>
        </p:nvSpPr>
        <p:spPr>
          <a:xfrm>
            <a:off x="6347100" y="3898100"/>
            <a:ext cx="63576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Tree</a:t>
            </a:r>
            <a:endParaRPr/>
          </a:p>
          <a:p>
            <a:pPr indent="0" lvl="0" marL="0" rtl="0" algn="l">
              <a:spcBef>
                <a:spcPts val="0"/>
              </a:spcBef>
              <a:spcAft>
                <a:spcPts val="0"/>
              </a:spcAft>
              <a:buNone/>
            </a:pPr>
            <a:r>
              <a:rPr lang="en"/>
              <a:t>Regressor</a:t>
            </a:r>
            <a:endParaRPr/>
          </a:p>
        </p:txBody>
      </p:sp>
      <p:sp>
        <p:nvSpPr>
          <p:cNvPr id="656" name="Google Shape;656;p55"/>
          <p:cNvSpPr txBox="1"/>
          <p:nvPr/>
        </p:nvSpPr>
        <p:spPr>
          <a:xfrm>
            <a:off x="5077275" y="551875"/>
            <a:ext cx="3556200" cy="1681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a:p>
          <a:p>
            <a:pPr indent="0" lvl="0" marL="0" rtl="0" algn="just">
              <a:spcBef>
                <a:spcPts val="0"/>
              </a:spcBef>
              <a:spcAft>
                <a:spcPts val="0"/>
              </a:spcAft>
              <a:buNone/>
            </a:pPr>
            <a:r>
              <a:rPr lang="en"/>
              <a:t>RMSE =  4.1946 km</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Divides the problem space into regions in which the data is linearly separable, and implements a linear classifier in each interval.</a:t>
            </a:r>
            <a:endParaRPr/>
          </a:p>
        </p:txBody>
      </p:sp>
      <p:pic>
        <p:nvPicPr>
          <p:cNvPr id="657" name="Google Shape;657;p55"/>
          <p:cNvPicPr preferRelativeResize="0"/>
          <p:nvPr/>
        </p:nvPicPr>
        <p:blipFill>
          <a:blip r:embed="rId4">
            <a:alphaModFix/>
          </a:blip>
          <a:stretch>
            <a:fillRect/>
          </a:stretch>
        </p:blipFill>
        <p:spPr>
          <a:xfrm>
            <a:off x="1150188" y="253825"/>
            <a:ext cx="2275805" cy="1751850"/>
          </a:xfrm>
          <a:prstGeom prst="rect">
            <a:avLst/>
          </a:prstGeom>
          <a:noFill/>
          <a:ln>
            <a:noFill/>
          </a:ln>
        </p:spPr>
      </p:pic>
      <p:sp>
        <p:nvSpPr>
          <p:cNvPr id="658" name="Google Shape;658;p5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56"/>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Practical insight</a:t>
            </a:r>
            <a:endParaRPr/>
          </a:p>
        </p:txBody>
      </p:sp>
      <p:sp>
        <p:nvSpPr>
          <p:cNvPr id="664" name="Google Shape;664;p56"/>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ANN</a:t>
            </a:r>
            <a:r>
              <a:rPr lang="en"/>
              <a:t> Regression</a:t>
            </a:r>
            <a:endParaRPr/>
          </a:p>
        </p:txBody>
      </p:sp>
      <p:pic>
        <p:nvPicPr>
          <p:cNvPr id="665" name="Google Shape;665;p56"/>
          <p:cNvPicPr preferRelativeResize="0"/>
          <p:nvPr/>
        </p:nvPicPr>
        <p:blipFill rotWithShape="1">
          <a:blip r:embed="rId3">
            <a:alphaModFix/>
          </a:blip>
          <a:srcRect b="0" l="0" r="73959" t="0"/>
          <a:stretch/>
        </p:blipFill>
        <p:spPr>
          <a:xfrm>
            <a:off x="5659263" y="2571738"/>
            <a:ext cx="547500" cy="2067975"/>
          </a:xfrm>
          <a:prstGeom prst="rect">
            <a:avLst/>
          </a:prstGeom>
          <a:noFill/>
          <a:ln>
            <a:noFill/>
          </a:ln>
        </p:spPr>
      </p:pic>
      <p:cxnSp>
        <p:nvCxnSpPr>
          <p:cNvPr id="666" name="Google Shape;666;p56"/>
          <p:cNvCxnSpPr/>
          <p:nvPr/>
        </p:nvCxnSpPr>
        <p:spPr>
          <a:xfrm>
            <a:off x="6347088" y="3601975"/>
            <a:ext cx="1021800" cy="7500"/>
          </a:xfrm>
          <a:prstGeom prst="straightConnector1">
            <a:avLst/>
          </a:prstGeom>
          <a:noFill/>
          <a:ln cap="flat" cmpd="sng" w="114300">
            <a:solidFill>
              <a:schemeClr val="dk2"/>
            </a:solidFill>
            <a:prstDash val="solid"/>
            <a:round/>
            <a:headEnd len="med" w="med" type="none"/>
            <a:tailEnd len="med" w="med" type="triangle"/>
          </a:ln>
        </p:spPr>
      </p:cxnSp>
      <p:sp>
        <p:nvSpPr>
          <p:cNvPr id="667" name="Google Shape;667;p56"/>
          <p:cNvSpPr txBox="1"/>
          <p:nvPr/>
        </p:nvSpPr>
        <p:spPr>
          <a:xfrm>
            <a:off x="7509225" y="3350125"/>
            <a:ext cx="13575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Range</a:t>
            </a:r>
            <a:endParaRPr sz="1700"/>
          </a:p>
        </p:txBody>
      </p:sp>
      <p:sp>
        <p:nvSpPr>
          <p:cNvPr id="668" name="Google Shape;668;p56"/>
          <p:cNvSpPr txBox="1"/>
          <p:nvPr/>
        </p:nvSpPr>
        <p:spPr>
          <a:xfrm>
            <a:off x="4846950" y="3350125"/>
            <a:ext cx="9639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Feature vector</a:t>
            </a:r>
            <a:endParaRPr/>
          </a:p>
        </p:txBody>
      </p:sp>
      <p:sp>
        <p:nvSpPr>
          <p:cNvPr id="669" name="Google Shape;669;p56"/>
          <p:cNvSpPr txBox="1"/>
          <p:nvPr/>
        </p:nvSpPr>
        <p:spPr>
          <a:xfrm>
            <a:off x="6347100" y="3898100"/>
            <a:ext cx="63576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ANN</a:t>
            </a:r>
            <a:endParaRPr/>
          </a:p>
          <a:p>
            <a:pPr indent="0" lvl="0" marL="0" rtl="0" algn="l">
              <a:spcBef>
                <a:spcPts val="0"/>
              </a:spcBef>
              <a:spcAft>
                <a:spcPts val="0"/>
              </a:spcAft>
              <a:buNone/>
            </a:pPr>
            <a:r>
              <a:rPr lang="en"/>
              <a:t>Regressor</a:t>
            </a:r>
            <a:endParaRPr/>
          </a:p>
        </p:txBody>
      </p:sp>
      <p:sp>
        <p:nvSpPr>
          <p:cNvPr id="670" name="Google Shape;670;p56"/>
          <p:cNvSpPr txBox="1"/>
          <p:nvPr/>
        </p:nvSpPr>
        <p:spPr>
          <a:xfrm>
            <a:off x="5077275" y="551875"/>
            <a:ext cx="63576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RMSE =  9.3901 - 10 Neurons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RMSE =  8.0328 - 15 Neurons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RMSE =  7.0915 - 20 Neurons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RMSE =  8.3112 - 100 Neurons</a:t>
            </a:r>
            <a:endParaRPr/>
          </a:p>
          <a:p>
            <a:pPr indent="0" lvl="0" marL="0" rtl="0" algn="l">
              <a:spcBef>
                <a:spcPts val="0"/>
              </a:spcBef>
              <a:spcAft>
                <a:spcPts val="0"/>
              </a:spcAft>
              <a:buNone/>
            </a:pPr>
            <a:r>
              <a:t/>
            </a:r>
            <a:endParaRPr/>
          </a:p>
        </p:txBody>
      </p:sp>
      <p:pic>
        <p:nvPicPr>
          <p:cNvPr id="671" name="Google Shape;671;p56"/>
          <p:cNvPicPr preferRelativeResize="0"/>
          <p:nvPr/>
        </p:nvPicPr>
        <p:blipFill>
          <a:blip r:embed="rId4">
            <a:alphaModFix/>
          </a:blip>
          <a:stretch>
            <a:fillRect/>
          </a:stretch>
        </p:blipFill>
        <p:spPr>
          <a:xfrm>
            <a:off x="1279288" y="242775"/>
            <a:ext cx="2017623" cy="1751850"/>
          </a:xfrm>
          <a:prstGeom prst="rect">
            <a:avLst/>
          </a:prstGeom>
          <a:noFill/>
          <a:ln>
            <a:noFill/>
          </a:ln>
        </p:spPr>
      </p:pic>
      <p:sp>
        <p:nvSpPr>
          <p:cNvPr id="672" name="Google Shape;672;p5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57"/>
          <p:cNvSpPr txBox="1"/>
          <p:nvPr>
            <p:ph idx="4294967295" type="title"/>
          </p:nvPr>
        </p:nvSpPr>
        <p:spPr>
          <a:xfrm>
            <a:off x="535775" y="461925"/>
            <a:ext cx="7532700" cy="1018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solidFill>
                  <a:schemeClr val="dk1"/>
                </a:solidFill>
              </a:rPr>
              <a:t>CNNs for Regression</a:t>
            </a:r>
            <a:endParaRPr sz="2400"/>
          </a:p>
        </p:txBody>
      </p:sp>
      <p:sp>
        <p:nvSpPr>
          <p:cNvPr id="678" name="Google Shape;678;p57"/>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SzPts val="1700"/>
              <a:buFont typeface="Lato"/>
              <a:buChar char="●"/>
            </a:pPr>
            <a:r>
              <a:rPr b="0" lang="en" sz="1800">
                <a:latin typeface="Lato"/>
                <a:ea typeface="Lato"/>
                <a:cs typeface="Lato"/>
                <a:sym typeface="Lato"/>
              </a:rPr>
              <a:t>CNNs eliminate the need for manual feature extraction—the features are learned directly by the CNN.</a:t>
            </a:r>
            <a:endParaRPr b="0" sz="1800">
              <a:latin typeface="Lato"/>
              <a:ea typeface="Lato"/>
              <a:cs typeface="Lato"/>
              <a:sym typeface="Lato"/>
            </a:endParaRPr>
          </a:p>
          <a:p>
            <a:pPr indent="-342900" lvl="0" marL="457200" rtl="0" algn="just">
              <a:lnSpc>
                <a:spcPct val="115000"/>
              </a:lnSpc>
              <a:spcBef>
                <a:spcPts val="0"/>
              </a:spcBef>
              <a:spcAft>
                <a:spcPts val="0"/>
              </a:spcAft>
              <a:buSzPts val="1800"/>
              <a:buFont typeface="Lato"/>
              <a:buChar char="●"/>
            </a:pPr>
            <a:r>
              <a:rPr b="0" lang="en" sz="1800">
                <a:latin typeface="Lato"/>
                <a:ea typeface="Lato"/>
                <a:cs typeface="Lato"/>
                <a:sym typeface="Lato"/>
              </a:rPr>
              <a:t>CNNs have been known to produce state-of-the-art recognition results.</a:t>
            </a:r>
            <a:endParaRPr b="0" sz="1800">
              <a:latin typeface="Lato"/>
              <a:ea typeface="Lato"/>
              <a:cs typeface="Lato"/>
              <a:sym typeface="Lato"/>
            </a:endParaRPr>
          </a:p>
          <a:p>
            <a:pPr indent="-342900" lvl="0" marL="457200" rtl="0" algn="just">
              <a:lnSpc>
                <a:spcPct val="115000"/>
              </a:lnSpc>
              <a:spcBef>
                <a:spcPts val="0"/>
              </a:spcBef>
              <a:spcAft>
                <a:spcPts val="0"/>
              </a:spcAft>
              <a:buSzPts val="1800"/>
              <a:buFont typeface="Lato"/>
              <a:buChar char="●"/>
            </a:pPr>
            <a:r>
              <a:rPr b="0" lang="en" sz="1800">
                <a:latin typeface="Lato"/>
                <a:ea typeface="Lato"/>
                <a:cs typeface="Lato"/>
                <a:sym typeface="Lato"/>
              </a:rPr>
              <a:t>CNNs can be retrained for new regression tasks, enabling you to build on pre-existing networks.</a:t>
            </a:r>
            <a:endParaRPr b="0" sz="1800">
              <a:latin typeface="Lato"/>
              <a:ea typeface="Lato"/>
              <a:cs typeface="Lato"/>
              <a:sym typeface="Lato"/>
            </a:endParaRPr>
          </a:p>
          <a:p>
            <a:pPr indent="0" lvl="0" marL="0" rtl="0" algn="just">
              <a:lnSpc>
                <a:spcPct val="115000"/>
              </a:lnSpc>
              <a:spcBef>
                <a:spcPts val="1600"/>
              </a:spcBef>
              <a:spcAft>
                <a:spcPts val="0"/>
              </a:spcAft>
              <a:buNone/>
            </a:pPr>
            <a:r>
              <a:rPr b="0" lang="en" sz="1800">
                <a:latin typeface="Lato"/>
                <a:ea typeface="Lato"/>
                <a:cs typeface="Lato"/>
                <a:sym typeface="Lato"/>
              </a:rPr>
              <a:t>Is it still worth the complexity? Let’s find out</a:t>
            </a:r>
            <a:endParaRPr b="0" sz="1800">
              <a:latin typeface="Lato"/>
              <a:ea typeface="Lato"/>
              <a:cs typeface="Lato"/>
              <a:sym typeface="Lato"/>
            </a:endParaRPr>
          </a:p>
          <a:p>
            <a:pPr indent="0" lvl="0" marL="0" rtl="0" algn="just">
              <a:lnSpc>
                <a:spcPct val="115000"/>
              </a:lnSpc>
              <a:spcBef>
                <a:spcPts val="1600"/>
              </a:spcBef>
              <a:spcAft>
                <a:spcPts val="1600"/>
              </a:spcAft>
              <a:buNone/>
            </a:pPr>
            <a:r>
              <a:t/>
            </a:r>
            <a:endParaRPr b="0" sz="1800">
              <a:latin typeface="Lato"/>
              <a:ea typeface="Lato"/>
              <a:cs typeface="Lato"/>
              <a:sym typeface="Lato"/>
            </a:endParaRPr>
          </a:p>
        </p:txBody>
      </p:sp>
      <p:pic>
        <p:nvPicPr>
          <p:cNvPr id="679" name="Google Shape;679;p57"/>
          <p:cNvPicPr preferRelativeResize="0"/>
          <p:nvPr/>
        </p:nvPicPr>
        <p:blipFill rotWithShape="1">
          <a:blip r:embed="rId3">
            <a:alphaModFix/>
          </a:blip>
          <a:srcRect b="4228" l="0" r="0" t="-14908"/>
          <a:stretch/>
        </p:blipFill>
        <p:spPr>
          <a:xfrm>
            <a:off x="6170000" y="1898450"/>
            <a:ext cx="2347000" cy="2597625"/>
          </a:xfrm>
          <a:prstGeom prst="rect">
            <a:avLst/>
          </a:prstGeom>
          <a:noFill/>
          <a:ln>
            <a:noFill/>
          </a:ln>
        </p:spPr>
      </p:pic>
      <p:sp>
        <p:nvSpPr>
          <p:cNvPr id="680" name="Google Shape;680;p5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58"/>
          <p:cNvSpPr txBox="1"/>
          <p:nvPr>
            <p:ph idx="1" type="body"/>
          </p:nvPr>
        </p:nvSpPr>
        <p:spPr>
          <a:xfrm>
            <a:off x="2490875" y="305250"/>
            <a:ext cx="4079400" cy="41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Data                                 Validation Data</a:t>
            </a:r>
            <a:endParaRPr/>
          </a:p>
          <a:p>
            <a:pPr indent="0" lvl="0" marL="0" rtl="0" algn="l">
              <a:spcBef>
                <a:spcPts val="1600"/>
              </a:spcBef>
              <a:spcAft>
                <a:spcPts val="0"/>
              </a:spcAft>
              <a:buNone/>
            </a:pPr>
            <a:r>
              <a:t/>
            </a:r>
            <a:endParaRPr/>
          </a:p>
          <a:p>
            <a:pPr indent="0" lvl="0" marL="0" rtl="0" algn="just">
              <a:spcBef>
                <a:spcPts val="1600"/>
              </a:spcBef>
              <a:spcAft>
                <a:spcPts val="0"/>
              </a:spcAft>
              <a:buNone/>
            </a:pPr>
            <a:r>
              <a:t/>
            </a:r>
            <a:endParaRPr/>
          </a:p>
          <a:p>
            <a:pPr indent="0" lvl="0" marL="0" rtl="0" algn="just">
              <a:spcBef>
                <a:spcPts val="1600"/>
              </a:spcBef>
              <a:spcAft>
                <a:spcPts val="1600"/>
              </a:spcAft>
              <a:buNone/>
            </a:pPr>
            <a:r>
              <a:rPr lang="en" sz="1900"/>
              <a:t>4760/6800 samples in the dataset are assigned as the training data, on which the network/regressor - 70 % split( 60 % training - 10 % validation)</a:t>
            </a:r>
            <a:endParaRPr sz="1900"/>
          </a:p>
        </p:txBody>
      </p:sp>
      <p:sp>
        <p:nvSpPr>
          <p:cNvPr id="686" name="Google Shape;686;p58"/>
          <p:cNvSpPr txBox="1"/>
          <p:nvPr>
            <p:ph idx="2" type="body"/>
          </p:nvPr>
        </p:nvSpPr>
        <p:spPr>
          <a:xfrm>
            <a:off x="6795875" y="305250"/>
            <a:ext cx="1565700" cy="41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Data</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2040/6800 samples are used as test data, for validation purposes.</a:t>
            </a:r>
            <a:endParaRPr/>
          </a:p>
        </p:txBody>
      </p:sp>
      <p:cxnSp>
        <p:nvCxnSpPr>
          <p:cNvPr id="687" name="Google Shape;687;p58"/>
          <p:cNvCxnSpPr/>
          <p:nvPr/>
        </p:nvCxnSpPr>
        <p:spPr>
          <a:xfrm>
            <a:off x="2515475" y="1264375"/>
            <a:ext cx="3345600" cy="0"/>
          </a:xfrm>
          <a:prstGeom prst="straightConnector1">
            <a:avLst/>
          </a:prstGeom>
          <a:noFill/>
          <a:ln cap="flat" cmpd="sng" w="228600">
            <a:solidFill>
              <a:srgbClr val="FFFF00"/>
            </a:solidFill>
            <a:prstDash val="solid"/>
            <a:round/>
            <a:headEnd len="med" w="med" type="none"/>
            <a:tailEnd len="med" w="med" type="none"/>
          </a:ln>
        </p:spPr>
      </p:cxnSp>
      <p:cxnSp>
        <p:nvCxnSpPr>
          <p:cNvPr id="688" name="Google Shape;688;p58"/>
          <p:cNvCxnSpPr/>
          <p:nvPr/>
        </p:nvCxnSpPr>
        <p:spPr>
          <a:xfrm>
            <a:off x="6683075" y="1258675"/>
            <a:ext cx="1388400" cy="5700"/>
          </a:xfrm>
          <a:prstGeom prst="straightConnector1">
            <a:avLst/>
          </a:prstGeom>
          <a:noFill/>
          <a:ln cap="flat" cmpd="sng" w="228600">
            <a:solidFill>
              <a:srgbClr val="0000FF"/>
            </a:solidFill>
            <a:prstDash val="solid"/>
            <a:round/>
            <a:headEnd len="med" w="med" type="none"/>
            <a:tailEnd len="med" w="med" type="none"/>
          </a:ln>
        </p:spPr>
      </p:cxnSp>
      <p:sp>
        <p:nvSpPr>
          <p:cNvPr id="689" name="Google Shape;689;p58"/>
          <p:cNvSpPr txBox="1"/>
          <p:nvPr/>
        </p:nvSpPr>
        <p:spPr>
          <a:xfrm>
            <a:off x="2427100" y="3984975"/>
            <a:ext cx="5802600" cy="6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Special care is taken that the data is uniformly distributed in both the cases.</a:t>
            </a:r>
            <a:endParaRPr>
              <a:solidFill>
                <a:schemeClr val="lt1"/>
              </a:solidFill>
            </a:endParaRPr>
          </a:p>
        </p:txBody>
      </p:sp>
      <p:cxnSp>
        <p:nvCxnSpPr>
          <p:cNvPr id="690" name="Google Shape;690;p58"/>
          <p:cNvCxnSpPr/>
          <p:nvPr/>
        </p:nvCxnSpPr>
        <p:spPr>
          <a:xfrm>
            <a:off x="5861075" y="1264375"/>
            <a:ext cx="838800" cy="0"/>
          </a:xfrm>
          <a:prstGeom prst="straightConnector1">
            <a:avLst/>
          </a:prstGeom>
          <a:noFill/>
          <a:ln cap="flat" cmpd="sng" w="228600">
            <a:solidFill>
              <a:srgbClr val="FF0000"/>
            </a:solidFill>
            <a:prstDash val="solid"/>
            <a:round/>
            <a:headEnd len="med" w="med" type="none"/>
            <a:tailEnd len="med" w="med" type="none"/>
          </a:ln>
        </p:spPr>
      </p:cxnSp>
      <p:sp>
        <p:nvSpPr>
          <p:cNvPr id="691" name="Google Shape;691;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95" name="Shape 695"/>
        <p:cNvGrpSpPr/>
        <p:nvPr/>
      </p:nvGrpSpPr>
      <p:grpSpPr>
        <a:xfrm>
          <a:off x="0" y="0"/>
          <a:ext cx="0" cy="0"/>
          <a:chOff x="0" y="0"/>
          <a:chExt cx="0" cy="0"/>
        </a:xfrm>
      </p:grpSpPr>
      <p:pic>
        <p:nvPicPr>
          <p:cNvPr id="696" name="Google Shape;696;p59"/>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697" name="Google Shape;697;p59"/>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698" name="Google Shape;698;p59"/>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Architecture</a:t>
            </a:r>
            <a:endParaRPr b="1" sz="3000">
              <a:solidFill>
                <a:schemeClr val="lt2"/>
              </a:solidFill>
              <a:latin typeface="Raleway"/>
              <a:ea typeface="Raleway"/>
              <a:cs typeface="Raleway"/>
              <a:sym typeface="Raleway"/>
            </a:endParaRPr>
          </a:p>
        </p:txBody>
      </p:sp>
      <p:sp>
        <p:nvSpPr>
          <p:cNvPr id="699" name="Google Shape;699;p59"/>
          <p:cNvSpPr txBox="1"/>
          <p:nvPr>
            <p:ph idx="4294967295" type="body"/>
          </p:nvPr>
        </p:nvSpPr>
        <p:spPr>
          <a:xfrm>
            <a:off x="2855550" y="1377474"/>
            <a:ext cx="3432900" cy="3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latin typeface="Raleway"/>
                <a:ea typeface="Raleway"/>
                <a:cs typeface="Raleway"/>
                <a:sym typeface="Raleway"/>
              </a:rPr>
              <a:t>Neural Network’s structure</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Deep Learning</a:t>
            </a:r>
            <a:r>
              <a:rPr b="1" lang="en" sz="1400">
                <a:solidFill>
                  <a:schemeClr val="dk1"/>
                </a:solidFill>
                <a:latin typeface="Raleway"/>
                <a:ea typeface="Raleway"/>
                <a:cs typeface="Raleway"/>
                <a:sym typeface="Raleway"/>
              </a:rPr>
              <a:t>?</a:t>
            </a:r>
            <a:br>
              <a:rPr lang="en" sz="1200">
                <a:latin typeface="Raleway"/>
                <a:ea typeface="Raleway"/>
                <a:cs typeface="Raleway"/>
                <a:sym typeface="Raleway"/>
              </a:rPr>
            </a:br>
            <a:r>
              <a:rPr lang="en" sz="1200">
                <a:latin typeface="Raleway"/>
                <a:ea typeface="Raleway"/>
                <a:cs typeface="Raleway"/>
                <a:sym typeface="Raleway"/>
              </a:rPr>
              <a:t>Need to see results to see if it is required</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How?</a:t>
            </a:r>
            <a:endParaRPr b="1" sz="1400">
              <a:solidFill>
                <a:schemeClr val="dk1"/>
              </a:solidFill>
              <a:latin typeface="Raleway"/>
              <a:ea typeface="Raleway"/>
              <a:cs typeface="Raleway"/>
              <a:sym typeface="Raleway"/>
            </a:endParaRPr>
          </a:p>
          <a:p>
            <a:pPr indent="-317500" lvl="1" marL="914400" rtl="0" algn="l">
              <a:spcBef>
                <a:spcPts val="1000"/>
              </a:spcBef>
              <a:spcAft>
                <a:spcPts val="0"/>
              </a:spcAft>
              <a:buSzPts val="1400"/>
              <a:buFont typeface="Raleway"/>
              <a:buChar char="◆"/>
            </a:pPr>
            <a:r>
              <a:rPr lang="en" sz="1200">
                <a:latin typeface="Raleway"/>
                <a:ea typeface="Raleway"/>
                <a:cs typeface="Raleway"/>
                <a:sym typeface="Raleway"/>
              </a:rPr>
              <a:t>Design each layer</a:t>
            </a:r>
            <a:endParaRPr sz="1200">
              <a:latin typeface="Raleway"/>
              <a:ea typeface="Raleway"/>
              <a:cs typeface="Raleway"/>
              <a:sym typeface="Raleway"/>
            </a:endParaRPr>
          </a:p>
          <a:p>
            <a:pPr indent="-304800" lvl="1" marL="914400" rtl="0" algn="l">
              <a:spcBef>
                <a:spcPts val="1000"/>
              </a:spcBef>
              <a:spcAft>
                <a:spcPts val="0"/>
              </a:spcAft>
              <a:buSzPts val="1200"/>
              <a:buFont typeface="Raleway"/>
              <a:buChar char="◆"/>
            </a:pPr>
            <a:r>
              <a:rPr lang="en" sz="1200">
                <a:latin typeface="Raleway"/>
                <a:ea typeface="Raleway"/>
                <a:cs typeface="Raleway"/>
                <a:sym typeface="Raleway"/>
              </a:rPr>
              <a:t>Compatibility of adjacent layers </a:t>
            </a:r>
            <a:endParaRPr sz="1200">
              <a:latin typeface="Raleway"/>
              <a:ea typeface="Raleway"/>
              <a:cs typeface="Raleway"/>
              <a:sym typeface="Raleway"/>
            </a:endParaRPr>
          </a:p>
          <a:p>
            <a:pPr indent="-304800" lvl="1" marL="914400" rtl="0" algn="l">
              <a:spcBef>
                <a:spcPts val="1000"/>
              </a:spcBef>
              <a:spcAft>
                <a:spcPts val="0"/>
              </a:spcAft>
              <a:buSzPts val="1200"/>
              <a:buFont typeface="Raleway"/>
              <a:buChar char="◆"/>
            </a:pPr>
            <a:r>
              <a:rPr lang="en" sz="1200">
                <a:latin typeface="Raleway"/>
                <a:ea typeface="Raleway"/>
                <a:cs typeface="Raleway"/>
                <a:sym typeface="Raleway"/>
              </a:rPr>
              <a:t>Decide how deep</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b="1" lang="en" sz="1400">
                <a:solidFill>
                  <a:schemeClr val="dk1"/>
                </a:solidFill>
                <a:latin typeface="Raleway"/>
                <a:ea typeface="Raleway"/>
                <a:cs typeface="Raleway"/>
                <a:sym typeface="Raleway"/>
              </a:rPr>
              <a:t>Why?</a:t>
            </a:r>
            <a:endParaRPr b="1" sz="1400">
              <a:solidFill>
                <a:schemeClr val="dk1"/>
              </a:solidFill>
              <a:latin typeface="Raleway"/>
              <a:ea typeface="Raleway"/>
              <a:cs typeface="Raleway"/>
              <a:sym typeface="Raleway"/>
            </a:endParaRPr>
          </a:p>
          <a:p>
            <a:pPr indent="-317500" lvl="1" marL="914400" rtl="0" algn="l">
              <a:spcBef>
                <a:spcPts val="1000"/>
              </a:spcBef>
              <a:spcAft>
                <a:spcPts val="1000"/>
              </a:spcAft>
              <a:buClr>
                <a:srgbClr val="000000"/>
              </a:buClr>
              <a:buSzPts val="1400"/>
              <a:buFont typeface="Raleway"/>
              <a:buChar char="◆"/>
            </a:pPr>
            <a:r>
              <a:rPr lang="en">
                <a:solidFill>
                  <a:srgbClr val="000000"/>
                </a:solidFill>
                <a:latin typeface="Raleway"/>
                <a:ea typeface="Raleway"/>
                <a:cs typeface="Raleway"/>
                <a:sym typeface="Raleway"/>
              </a:rPr>
              <a:t>Parameters affect accuracy</a:t>
            </a:r>
            <a:endParaRPr sz="1400">
              <a:solidFill>
                <a:srgbClr val="000000"/>
              </a:solidFill>
              <a:latin typeface="Raleway"/>
              <a:ea typeface="Raleway"/>
              <a:cs typeface="Raleway"/>
              <a:sym typeface="Raleway"/>
            </a:endParaRPr>
          </a:p>
        </p:txBody>
      </p:sp>
      <p:sp>
        <p:nvSpPr>
          <p:cNvPr id="700" name="Google Shape;700;p5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04" name="Shape 704"/>
        <p:cNvGrpSpPr/>
        <p:nvPr/>
      </p:nvGrpSpPr>
      <p:grpSpPr>
        <a:xfrm>
          <a:off x="0" y="0"/>
          <a:ext cx="0" cy="0"/>
          <a:chOff x="0" y="0"/>
          <a:chExt cx="0" cy="0"/>
        </a:xfrm>
      </p:grpSpPr>
      <p:pic>
        <p:nvPicPr>
          <p:cNvPr id="705" name="Google Shape;705;p60"/>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706" name="Google Shape;706;p60"/>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707" name="Google Shape;707;p60"/>
          <p:cNvSpPr txBox="1"/>
          <p:nvPr/>
        </p:nvSpPr>
        <p:spPr>
          <a:xfrm>
            <a:off x="3469500" y="614875"/>
            <a:ext cx="22050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aleway"/>
                <a:ea typeface="Raleway"/>
                <a:cs typeface="Raleway"/>
                <a:sym typeface="Raleway"/>
              </a:rPr>
              <a:t>Hyperparameters</a:t>
            </a:r>
            <a:endParaRPr b="1" sz="1800">
              <a:solidFill>
                <a:schemeClr val="lt2"/>
              </a:solidFill>
              <a:latin typeface="Raleway"/>
              <a:ea typeface="Raleway"/>
              <a:cs typeface="Raleway"/>
              <a:sym typeface="Raleway"/>
            </a:endParaRPr>
          </a:p>
        </p:txBody>
      </p:sp>
      <p:sp>
        <p:nvSpPr>
          <p:cNvPr id="708" name="Google Shape;708;p60"/>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Various parameters to play with</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Network Architecture</a:t>
            </a:r>
            <a:br>
              <a:rPr lang="en" sz="1400">
                <a:latin typeface="Raleway"/>
                <a:ea typeface="Raleway"/>
                <a:cs typeface="Raleway"/>
                <a:sym typeface="Raleway"/>
              </a:rPr>
            </a:br>
            <a:r>
              <a:rPr lang="en" sz="1200">
                <a:latin typeface="Raleway"/>
                <a:ea typeface="Raleway"/>
                <a:cs typeface="Raleway"/>
                <a:sym typeface="Raleway"/>
              </a:rPr>
              <a:t>Number of layers, Arrangement of layers</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Learning Rate</a:t>
            </a:r>
            <a:br>
              <a:rPr lang="en" sz="1400">
                <a:latin typeface="Raleway"/>
                <a:ea typeface="Raleway"/>
                <a:cs typeface="Raleway"/>
                <a:sym typeface="Raleway"/>
              </a:rPr>
            </a:br>
            <a:r>
              <a:rPr lang="en" sz="1200">
                <a:latin typeface="Raleway"/>
                <a:ea typeface="Raleway"/>
                <a:cs typeface="Raleway"/>
                <a:sym typeface="Raleway"/>
              </a:rPr>
              <a:t>How fast the weights change to converge</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Regularization</a:t>
            </a:r>
            <a:br>
              <a:rPr lang="en" sz="1400">
                <a:latin typeface="Raleway"/>
                <a:ea typeface="Raleway"/>
                <a:cs typeface="Raleway"/>
                <a:sym typeface="Raleway"/>
              </a:rPr>
            </a:br>
            <a:r>
              <a:rPr lang="en" sz="1200">
                <a:latin typeface="Raleway"/>
                <a:ea typeface="Raleway"/>
                <a:cs typeface="Raleway"/>
                <a:sym typeface="Raleway"/>
              </a:rPr>
              <a:t>Dropouts help network avoid overfitting</a:t>
            </a:r>
            <a:br>
              <a:rPr lang="en" sz="1400">
                <a:latin typeface="Raleway"/>
                <a:ea typeface="Raleway"/>
                <a:cs typeface="Raleway"/>
                <a:sym typeface="Raleway"/>
              </a:rPr>
            </a:br>
            <a:endParaRPr sz="1200">
              <a:latin typeface="Raleway"/>
              <a:ea typeface="Raleway"/>
              <a:cs typeface="Raleway"/>
              <a:sym typeface="Raleway"/>
            </a:endParaRPr>
          </a:p>
        </p:txBody>
      </p:sp>
      <p:sp>
        <p:nvSpPr>
          <p:cNvPr id="709" name="Google Shape;709;p6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61"/>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Constraint one: </a:t>
            </a:r>
            <a:endParaRPr/>
          </a:p>
          <a:p>
            <a:pPr indent="0" lvl="0" marL="0" rtl="0" algn="l">
              <a:spcBef>
                <a:spcPts val="0"/>
              </a:spcBef>
              <a:spcAft>
                <a:spcPts val="0"/>
              </a:spcAft>
              <a:buNone/>
            </a:pPr>
            <a:r>
              <a:rPr lang="en">
                <a:solidFill>
                  <a:schemeClr val="accent5"/>
                </a:solidFill>
              </a:rPr>
              <a:t>Ratio of real filter size to receptive field size is </a:t>
            </a:r>
            <a:endParaRPr>
              <a:solidFill>
                <a:schemeClr val="accent5"/>
              </a:solidFill>
            </a:endParaRPr>
          </a:p>
          <a:p>
            <a:pPr indent="0" lvl="0" marL="0" rtl="0" algn="l">
              <a:spcBef>
                <a:spcPts val="0"/>
              </a:spcBef>
              <a:spcAft>
                <a:spcPts val="0"/>
              </a:spcAft>
              <a:buNone/>
            </a:pPr>
            <a:r>
              <a:rPr lang="en">
                <a:solidFill>
                  <a:schemeClr val="accent5"/>
                </a:solidFill>
              </a:rPr>
              <a:t>greater than ⅙</a:t>
            </a:r>
            <a:r>
              <a:rPr lang="en">
                <a:solidFill>
                  <a:schemeClr val="accent5"/>
                </a:solidFill>
              </a:rPr>
              <a:t>.</a:t>
            </a:r>
            <a:endParaRPr>
              <a:solidFill>
                <a:schemeClr val="accent5"/>
              </a:solidFill>
            </a:endParaRPr>
          </a:p>
        </p:txBody>
      </p:sp>
      <p:grpSp>
        <p:nvGrpSpPr>
          <p:cNvPr id="715" name="Google Shape;715;p61"/>
          <p:cNvGrpSpPr/>
          <p:nvPr/>
        </p:nvGrpSpPr>
        <p:grpSpPr>
          <a:xfrm>
            <a:off x="6781388" y="2464029"/>
            <a:ext cx="2212050" cy="2537076"/>
            <a:chOff x="6803275" y="395363"/>
            <a:chExt cx="2212050" cy="2537076"/>
          </a:xfrm>
        </p:grpSpPr>
        <p:pic>
          <p:nvPicPr>
            <p:cNvPr id="716" name="Google Shape;716;p61"/>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717" name="Google Shape;717;p61"/>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718" name="Google Shape;718;p61"/>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Information</a:t>
              </a:r>
              <a:endParaRPr b="1">
                <a:solidFill>
                  <a:schemeClr val="dk1"/>
                </a:solidFill>
                <a:latin typeface="Raleway"/>
                <a:ea typeface="Raleway"/>
                <a:cs typeface="Raleway"/>
                <a:sym typeface="Raleway"/>
              </a:endParaRPr>
            </a:p>
            <a:p>
              <a:pPr indent="0" lvl="0" marL="0" rtl="0" algn="l">
                <a:spcBef>
                  <a:spcPts val="800"/>
                </a:spcBef>
                <a:spcAft>
                  <a:spcPts val="800"/>
                </a:spcAft>
                <a:buClr>
                  <a:schemeClr val="dk2"/>
                </a:buClr>
                <a:buSzPts val="1100"/>
                <a:buFont typeface="Arial"/>
                <a:buNone/>
              </a:pPr>
              <a:r>
                <a:rPr lang="en" sz="1300">
                  <a:solidFill>
                    <a:schemeClr val="dk2"/>
                  </a:solidFill>
                </a:rPr>
                <a:t>The </a:t>
              </a:r>
              <a:r>
                <a:rPr b="1" lang="en" sz="1300">
                  <a:solidFill>
                    <a:schemeClr val="dk2"/>
                  </a:solidFill>
                </a:rPr>
                <a:t>receptive field</a:t>
              </a:r>
              <a:r>
                <a:rPr lang="en" sz="1300">
                  <a:solidFill>
                    <a:schemeClr val="dk2"/>
                  </a:solidFill>
                </a:rPr>
                <a:t> is defined as the region in the input space that a particular CNN’s feature is looking at (i.e. be affected by).</a:t>
              </a:r>
              <a:endParaRPr b="1" sz="1600">
                <a:solidFill>
                  <a:schemeClr val="dk1"/>
                </a:solidFill>
                <a:latin typeface="Raleway"/>
                <a:ea typeface="Raleway"/>
                <a:cs typeface="Raleway"/>
                <a:sym typeface="Raleway"/>
              </a:endParaRPr>
            </a:p>
          </p:txBody>
        </p:sp>
      </p:grpSp>
      <p:sp>
        <p:nvSpPr>
          <p:cNvPr id="719" name="Google Shape;719;p6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62"/>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Another </a:t>
            </a:r>
            <a:r>
              <a:rPr lang="en">
                <a:solidFill>
                  <a:schemeClr val="accent5"/>
                </a:solidFill>
              </a:rPr>
              <a:t>one!</a:t>
            </a:r>
            <a:r>
              <a:rPr lang="en"/>
              <a:t> </a:t>
            </a:r>
            <a:endParaRPr/>
          </a:p>
          <a:p>
            <a:pPr indent="0" lvl="0" marL="0" rtl="0" algn="l">
              <a:spcBef>
                <a:spcPts val="1000"/>
              </a:spcBef>
              <a:spcAft>
                <a:spcPts val="0"/>
              </a:spcAft>
              <a:buNone/>
            </a:pPr>
            <a:r>
              <a:rPr lang="en"/>
              <a:t>The receptive field size of the last neuron should</a:t>
            </a:r>
            <a:endParaRPr/>
          </a:p>
          <a:p>
            <a:pPr indent="0" lvl="0" marL="0" rtl="0" algn="l">
              <a:spcBef>
                <a:spcPts val="1000"/>
              </a:spcBef>
              <a:spcAft>
                <a:spcPts val="1000"/>
              </a:spcAft>
              <a:buNone/>
            </a:pPr>
            <a:r>
              <a:rPr lang="en"/>
              <a:t>not be the whole img.</a:t>
            </a:r>
            <a:endParaRPr/>
          </a:p>
        </p:txBody>
      </p:sp>
      <p:grpSp>
        <p:nvGrpSpPr>
          <p:cNvPr id="725" name="Google Shape;725;p62"/>
          <p:cNvGrpSpPr/>
          <p:nvPr/>
        </p:nvGrpSpPr>
        <p:grpSpPr>
          <a:xfrm>
            <a:off x="6931938" y="2464035"/>
            <a:ext cx="2212050" cy="2537076"/>
            <a:chOff x="6803275" y="395363"/>
            <a:chExt cx="2212050" cy="2537076"/>
          </a:xfrm>
        </p:grpSpPr>
        <p:pic>
          <p:nvPicPr>
            <p:cNvPr id="726" name="Google Shape;726;p62"/>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727" name="Google Shape;727;p62"/>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728" name="Google Shape;728;p62"/>
            <p:cNvSpPr txBox="1"/>
            <p:nvPr/>
          </p:nvSpPr>
          <p:spPr>
            <a:xfrm>
              <a:off x="6944788" y="6779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Fact</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b="1" lang="en" sz="1200">
                  <a:solidFill>
                    <a:schemeClr val="dk2"/>
                  </a:solidFill>
                  <a:latin typeface="Raleway"/>
                  <a:ea typeface="Raleway"/>
                  <a:cs typeface="Raleway"/>
                  <a:sym typeface="Raleway"/>
                </a:rPr>
                <a:t>Each successive layer in CNN is capable of learning increasingly abstract features of the original image due to its unique features in receptive </a:t>
              </a:r>
              <a:r>
                <a:rPr b="1" lang="en" sz="1200">
                  <a:solidFill>
                    <a:schemeClr val="dk2"/>
                  </a:solidFill>
                  <a:latin typeface="Raleway"/>
                  <a:ea typeface="Raleway"/>
                  <a:cs typeface="Raleway"/>
                  <a:sym typeface="Raleway"/>
                </a:rPr>
                <a:t>field.</a:t>
              </a:r>
              <a:endParaRPr b="1" sz="1200">
                <a:solidFill>
                  <a:schemeClr val="dk2"/>
                </a:solidFill>
                <a:latin typeface="Raleway"/>
                <a:ea typeface="Raleway"/>
                <a:cs typeface="Raleway"/>
                <a:sym typeface="Raleway"/>
              </a:endParaRPr>
            </a:p>
          </p:txBody>
        </p:sp>
      </p:grpSp>
      <p:sp>
        <p:nvSpPr>
          <p:cNvPr id="729" name="Google Shape;729;p6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27"/>
          <p:cNvSpPr txBox="1"/>
          <p:nvPr>
            <p:ph type="ctrTitle"/>
          </p:nvPr>
        </p:nvSpPr>
        <p:spPr>
          <a:xfrm>
            <a:off x="1168000" y="1491843"/>
            <a:ext cx="6883800" cy="68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Defining EOTS</a:t>
            </a:r>
            <a:endParaRPr sz="3200"/>
          </a:p>
          <a:p>
            <a:pPr indent="0" lvl="0" marL="0" rtl="0" algn="l">
              <a:spcBef>
                <a:spcPts val="0"/>
              </a:spcBef>
              <a:spcAft>
                <a:spcPts val="0"/>
              </a:spcAft>
              <a:buNone/>
            </a:pPr>
            <a:r>
              <a:rPr lang="en" sz="3200"/>
              <a:t>(Electro Optical Tracking System)</a:t>
            </a:r>
            <a:endParaRPr sz="3200"/>
          </a:p>
        </p:txBody>
      </p:sp>
      <p:sp>
        <p:nvSpPr>
          <p:cNvPr id="327" name="Google Shape;32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27"/>
          <p:cNvSpPr/>
          <p:nvPr/>
        </p:nvSpPr>
        <p:spPr>
          <a:xfrm>
            <a:off x="3533200" y="2328000"/>
            <a:ext cx="1989300" cy="1875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4013563" y="2420700"/>
            <a:ext cx="915426" cy="302124"/>
          </a:xfrm>
          <a:prstGeom prst="rect">
            <a:avLst/>
          </a:prstGeom>
        </p:spPr>
        <p:txBody>
          <a:bodyPr>
            <a:prstTxWarp prst="textPlain"/>
          </a:bodyPr>
          <a:lstStyle/>
          <a:p>
            <a:pPr lvl="0" algn="ctr"/>
            <a:r>
              <a:rPr b="0" i="0">
                <a:ln cap="flat" cmpd="sng" w="9525">
                  <a:solidFill>
                    <a:srgbClr val="EE2215"/>
                  </a:solidFill>
                  <a:prstDash val="solid"/>
                  <a:round/>
                  <a:headEnd len="sm" w="sm" type="none"/>
                  <a:tailEnd len="sm" w="sm" type="none"/>
                </a:ln>
                <a:solidFill>
                  <a:srgbClr val="FF0000"/>
                </a:solidFill>
                <a:latin typeface="Arial"/>
              </a:rPr>
              <a:t>EOTS</a:t>
            </a:r>
          </a:p>
        </p:txBody>
      </p:sp>
      <p:sp>
        <p:nvSpPr>
          <p:cNvPr id="330" name="Google Shape;330;p27"/>
          <p:cNvSpPr/>
          <p:nvPr/>
        </p:nvSpPr>
        <p:spPr>
          <a:xfrm>
            <a:off x="2401550" y="3180525"/>
            <a:ext cx="1037100" cy="39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5617050" y="3180525"/>
            <a:ext cx="1037100" cy="39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txBox="1"/>
          <p:nvPr/>
        </p:nvSpPr>
        <p:spPr>
          <a:xfrm>
            <a:off x="1130100" y="3136721"/>
            <a:ext cx="18639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IR feed</a:t>
            </a:r>
            <a:endParaRPr sz="2000">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333" name="Google Shape;333;p27"/>
          <p:cNvSpPr txBox="1"/>
          <p:nvPr/>
        </p:nvSpPr>
        <p:spPr>
          <a:xfrm>
            <a:off x="6748700" y="2541525"/>
            <a:ext cx="1863900" cy="16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Tracked video</a:t>
            </a:r>
            <a:endParaRPr sz="2000">
              <a:solidFill>
                <a:schemeClr val="lt1"/>
              </a:solidFill>
            </a:endParaRPr>
          </a:p>
          <a:p>
            <a:pPr indent="0" lvl="0" marL="0" rtl="0" algn="l">
              <a:spcBef>
                <a:spcPts val="0"/>
              </a:spcBef>
              <a:spcAft>
                <a:spcPts val="0"/>
              </a:spcAft>
              <a:buNone/>
            </a:pPr>
            <a:r>
              <a:t/>
            </a:r>
            <a:endParaRPr sz="2000">
              <a:solidFill>
                <a:schemeClr val="lt1"/>
              </a:solidFill>
            </a:endParaRPr>
          </a:p>
          <a:p>
            <a:pPr indent="0" lvl="0" marL="0" rtl="0" algn="l">
              <a:spcBef>
                <a:spcPts val="0"/>
              </a:spcBef>
              <a:spcAft>
                <a:spcPts val="0"/>
              </a:spcAft>
              <a:buNone/>
            </a:pPr>
            <a:r>
              <a:rPr lang="en" sz="2000">
                <a:solidFill>
                  <a:schemeClr val="lt1"/>
                </a:solidFill>
              </a:rPr>
              <a:t>Azimuth, Elevation of flight vehicle</a:t>
            </a:r>
            <a:endParaRPr sz="2000">
              <a:solidFill>
                <a:schemeClr val="lt1"/>
              </a:solidFill>
            </a:endParaRPr>
          </a:p>
          <a:p>
            <a:pPr indent="0" lvl="0" marL="0" rtl="0" algn="l">
              <a:spcBef>
                <a:spcPts val="0"/>
              </a:spcBef>
              <a:spcAft>
                <a:spcPts val="0"/>
              </a:spcAft>
              <a:buNone/>
            </a:pPr>
            <a:r>
              <a:t/>
            </a:r>
            <a:endParaRPr sz="2000">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334" name="Google Shape;334;p27"/>
          <p:cNvPicPr preferRelativeResize="0"/>
          <p:nvPr/>
        </p:nvPicPr>
        <p:blipFill>
          <a:blip r:embed="rId3">
            <a:alphaModFix/>
          </a:blip>
          <a:stretch>
            <a:fillRect/>
          </a:stretch>
        </p:blipFill>
        <p:spPr>
          <a:xfrm>
            <a:off x="3533200" y="2817375"/>
            <a:ext cx="1493075" cy="1394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33" name="Shape 733"/>
        <p:cNvGrpSpPr/>
        <p:nvPr/>
      </p:nvGrpSpPr>
      <p:grpSpPr>
        <a:xfrm>
          <a:off x="0" y="0"/>
          <a:ext cx="0" cy="0"/>
          <a:chOff x="0" y="0"/>
          <a:chExt cx="0" cy="0"/>
        </a:xfrm>
      </p:grpSpPr>
      <p:pic>
        <p:nvPicPr>
          <p:cNvPr id="734" name="Google Shape;734;p63"/>
          <p:cNvPicPr preferRelativeResize="0"/>
          <p:nvPr/>
        </p:nvPicPr>
        <p:blipFill rotWithShape="1">
          <a:blip r:embed="rId3">
            <a:alphaModFix/>
          </a:blip>
          <a:srcRect b="0" l="0" r="0" t="0"/>
          <a:stretch/>
        </p:blipFill>
        <p:spPr>
          <a:xfrm>
            <a:off x="-1" y="0"/>
            <a:ext cx="4567202" cy="5143499"/>
          </a:xfrm>
          <a:prstGeom prst="rect">
            <a:avLst/>
          </a:prstGeom>
          <a:noFill/>
          <a:ln>
            <a:noFill/>
          </a:ln>
        </p:spPr>
      </p:pic>
      <p:sp>
        <p:nvSpPr>
          <p:cNvPr id="735" name="Google Shape;735;p63"/>
          <p:cNvSpPr txBox="1"/>
          <p:nvPr>
            <p:ph idx="1" type="body"/>
          </p:nvPr>
        </p:nvSpPr>
        <p:spPr>
          <a:xfrm>
            <a:off x="4810650" y="417500"/>
            <a:ext cx="4033800" cy="448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Network - I</a:t>
            </a:r>
            <a:endParaRPr b="1" sz="3000">
              <a:solidFill>
                <a:schemeClr val="dk1"/>
              </a:solidFill>
            </a:endParaRPr>
          </a:p>
          <a:p>
            <a:pPr indent="0" lvl="0" marL="0" rtl="0" algn="l">
              <a:spcBef>
                <a:spcPts val="1600"/>
              </a:spcBef>
              <a:spcAft>
                <a:spcPts val="0"/>
              </a:spcAft>
              <a:buNone/>
            </a:pPr>
            <a:r>
              <a:rPr lang="en" sz="2300">
                <a:solidFill>
                  <a:schemeClr val="dk1"/>
                </a:solidFill>
              </a:rPr>
              <a:t>Image Input Layer(152x152)</a:t>
            </a:r>
            <a:endParaRPr sz="2300">
              <a:solidFill>
                <a:schemeClr val="dk1"/>
              </a:solidFill>
            </a:endParaRPr>
          </a:p>
          <a:p>
            <a:pPr indent="0" lvl="0" marL="0" rtl="0" algn="l">
              <a:spcBef>
                <a:spcPts val="1600"/>
              </a:spcBef>
              <a:spcAft>
                <a:spcPts val="0"/>
              </a:spcAft>
              <a:buNone/>
            </a:pPr>
            <a:r>
              <a:rPr lang="en" sz="2300">
                <a:solidFill>
                  <a:schemeClr val="dk1"/>
                </a:solidFill>
              </a:rPr>
              <a:t>Convolution Layer(3x3,  1)</a:t>
            </a:r>
            <a:endParaRPr sz="2300">
              <a:solidFill>
                <a:schemeClr val="dk1"/>
              </a:solidFill>
            </a:endParaRPr>
          </a:p>
          <a:p>
            <a:pPr indent="0" lvl="0" marL="0" rtl="0" algn="l">
              <a:spcBef>
                <a:spcPts val="1600"/>
              </a:spcBef>
              <a:spcAft>
                <a:spcPts val="0"/>
              </a:spcAft>
              <a:buNone/>
            </a:pPr>
            <a:r>
              <a:rPr lang="en" sz="2300">
                <a:solidFill>
                  <a:schemeClr val="dk1"/>
                </a:solidFill>
              </a:rPr>
              <a:t>ReLU Layer</a:t>
            </a:r>
            <a:endParaRPr sz="2300">
              <a:solidFill>
                <a:schemeClr val="dk1"/>
              </a:solidFill>
            </a:endParaRPr>
          </a:p>
          <a:p>
            <a:pPr indent="0" lvl="0" marL="0" rtl="0" algn="l">
              <a:spcBef>
                <a:spcPts val="1600"/>
              </a:spcBef>
              <a:spcAft>
                <a:spcPts val="0"/>
              </a:spcAft>
              <a:buNone/>
            </a:pPr>
            <a:r>
              <a:rPr lang="en" sz="2300">
                <a:solidFill>
                  <a:schemeClr val="dk1"/>
                </a:solidFill>
              </a:rPr>
              <a:t>Normalization Layer</a:t>
            </a:r>
            <a:endParaRPr sz="2300">
              <a:solidFill>
                <a:schemeClr val="dk1"/>
              </a:solidFill>
            </a:endParaRPr>
          </a:p>
          <a:p>
            <a:pPr indent="0" lvl="0" marL="0" rtl="0" algn="l">
              <a:spcBef>
                <a:spcPts val="1600"/>
              </a:spcBef>
              <a:spcAft>
                <a:spcPts val="0"/>
              </a:spcAft>
              <a:buNone/>
            </a:pPr>
            <a:r>
              <a:rPr lang="en" sz="2300">
                <a:solidFill>
                  <a:schemeClr val="dk1"/>
                </a:solidFill>
              </a:rPr>
              <a:t>Average Pooling Layer</a:t>
            </a:r>
            <a:endParaRPr sz="2300">
              <a:solidFill>
                <a:schemeClr val="dk1"/>
              </a:solidFill>
            </a:endParaRPr>
          </a:p>
          <a:p>
            <a:pPr indent="0" lvl="0" marL="0" rtl="0" algn="l">
              <a:spcBef>
                <a:spcPts val="1600"/>
              </a:spcBef>
              <a:spcAft>
                <a:spcPts val="0"/>
              </a:spcAft>
              <a:buNone/>
            </a:pPr>
            <a:r>
              <a:rPr lang="en" sz="2300">
                <a:solidFill>
                  <a:schemeClr val="dk1"/>
                </a:solidFill>
              </a:rPr>
              <a:t>Fully Connected Layer</a:t>
            </a:r>
            <a:endParaRPr sz="2300">
              <a:solidFill>
                <a:schemeClr val="dk1"/>
              </a:solidFill>
            </a:endParaRPr>
          </a:p>
          <a:p>
            <a:pPr indent="0" lvl="0" marL="0" rtl="0" algn="l">
              <a:spcBef>
                <a:spcPts val="1600"/>
              </a:spcBef>
              <a:spcAft>
                <a:spcPts val="1600"/>
              </a:spcAft>
              <a:buNone/>
            </a:pPr>
            <a:r>
              <a:rPr lang="en" sz="2300">
                <a:solidFill>
                  <a:schemeClr val="dk1"/>
                </a:solidFill>
              </a:rPr>
              <a:t>Regression Layer</a:t>
            </a:r>
            <a:endParaRPr sz="2300">
              <a:solidFill>
                <a:schemeClr val="dk1"/>
              </a:solidFill>
            </a:endParaRPr>
          </a:p>
        </p:txBody>
      </p:sp>
      <p:sp>
        <p:nvSpPr>
          <p:cNvPr id="736" name="Google Shape;736;p63"/>
          <p:cNvSpPr/>
          <p:nvPr/>
        </p:nvSpPr>
        <p:spPr>
          <a:xfrm>
            <a:off x="8245075" y="1561800"/>
            <a:ext cx="353100" cy="20199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3"/>
          <p:cNvSpPr txBox="1"/>
          <p:nvPr/>
        </p:nvSpPr>
        <p:spPr>
          <a:xfrm>
            <a:off x="8543000" y="2373050"/>
            <a:ext cx="63576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738" name="Google Shape;738;p6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pic>
        <p:nvPicPr>
          <p:cNvPr id="743" name="Google Shape;743;p64"/>
          <p:cNvPicPr preferRelativeResize="0"/>
          <p:nvPr/>
        </p:nvPicPr>
        <p:blipFill>
          <a:blip r:embed="rId3">
            <a:alphaModFix/>
          </a:blip>
          <a:stretch>
            <a:fillRect/>
          </a:stretch>
        </p:blipFill>
        <p:spPr>
          <a:xfrm>
            <a:off x="152400" y="152400"/>
            <a:ext cx="8865272" cy="4838699"/>
          </a:xfrm>
          <a:prstGeom prst="rect">
            <a:avLst/>
          </a:prstGeom>
          <a:noFill/>
          <a:ln>
            <a:noFill/>
          </a:ln>
        </p:spPr>
      </p:pic>
      <p:sp>
        <p:nvSpPr>
          <p:cNvPr id="744" name="Google Shape;744;p6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65"/>
          <p:cNvSpPr txBox="1"/>
          <p:nvPr>
            <p:ph type="title"/>
          </p:nvPr>
        </p:nvSpPr>
        <p:spPr>
          <a:xfrm>
            <a:off x="308775" y="770525"/>
            <a:ext cx="2866800" cy="37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- 1</a:t>
            </a:r>
            <a:endParaRPr/>
          </a:p>
          <a:p>
            <a:pPr indent="0" lvl="0" marL="0" rtl="0" algn="l">
              <a:spcBef>
                <a:spcPts val="0"/>
              </a:spcBef>
              <a:spcAft>
                <a:spcPts val="0"/>
              </a:spcAft>
              <a:buNone/>
            </a:pPr>
            <a:r>
              <a:t/>
            </a:r>
            <a:endParaRPr sz="2100"/>
          </a:p>
          <a:p>
            <a:pPr indent="0" lvl="0" marL="0" rtl="0" algn="l">
              <a:spcBef>
                <a:spcPts val="0"/>
              </a:spcBef>
              <a:spcAft>
                <a:spcPts val="0"/>
              </a:spcAft>
              <a:buNone/>
            </a:pPr>
            <a:r>
              <a:rPr lang="en" sz="2100"/>
              <a:t>A crude architecture made for making it a starting point.</a:t>
            </a:r>
            <a:endParaRPr sz="2100"/>
          </a:p>
        </p:txBody>
      </p:sp>
      <p:sp>
        <p:nvSpPr>
          <p:cNvPr id="750" name="Google Shape;750;p65"/>
          <p:cNvSpPr txBox="1"/>
          <p:nvPr>
            <p:ph idx="1" type="body"/>
          </p:nvPr>
        </p:nvSpPr>
        <p:spPr>
          <a:xfrm>
            <a:off x="4022850" y="770525"/>
            <a:ext cx="4919400" cy="381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2100"/>
              <a:t>Combination of Convolution, Normalization and ReLU layer with avg  pooling layer is a stable architecture backbone.</a:t>
            </a:r>
            <a:endParaRPr sz="2100"/>
          </a:p>
          <a:p>
            <a:pPr indent="0" lvl="0" marL="0" rtl="0" algn="l">
              <a:spcBef>
                <a:spcPts val="1600"/>
              </a:spcBef>
              <a:spcAft>
                <a:spcPts val="0"/>
              </a:spcAft>
              <a:buNone/>
            </a:pPr>
            <a:r>
              <a:t/>
            </a:r>
            <a:endParaRPr sz="2100"/>
          </a:p>
          <a:p>
            <a:pPr indent="-342900" lvl="0" marL="457200" rtl="0" algn="l">
              <a:spcBef>
                <a:spcPts val="1600"/>
              </a:spcBef>
              <a:spcAft>
                <a:spcPts val="0"/>
              </a:spcAft>
              <a:buSzPts val="1800"/>
              <a:buAutoNum type="arabicPeriod"/>
            </a:pPr>
            <a:r>
              <a:rPr lang="en" sz="2100"/>
              <a:t>Depth of the network can be decided on the previous 2 constraints, and here intuitively taken as 3.</a:t>
            </a:r>
            <a:endParaRPr sz="2100"/>
          </a:p>
        </p:txBody>
      </p:sp>
      <p:sp>
        <p:nvSpPr>
          <p:cNvPr id="751" name="Google Shape;751;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66"/>
          <p:cNvSpPr txBox="1"/>
          <p:nvPr>
            <p:ph type="title"/>
          </p:nvPr>
        </p:nvSpPr>
        <p:spPr>
          <a:xfrm>
            <a:off x="308775" y="770525"/>
            <a:ext cx="2866800" cy="37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- 1</a:t>
            </a:r>
            <a:endParaRPr/>
          </a:p>
          <a:p>
            <a:pPr indent="0" lvl="0" marL="0" rtl="0" algn="l">
              <a:spcBef>
                <a:spcPts val="0"/>
              </a:spcBef>
              <a:spcAft>
                <a:spcPts val="0"/>
              </a:spcAft>
              <a:buNone/>
            </a:pPr>
            <a:r>
              <a:t/>
            </a:r>
            <a:endParaRPr sz="2100"/>
          </a:p>
          <a:p>
            <a:pPr indent="0" lvl="0" marL="0" rtl="0" algn="l">
              <a:spcBef>
                <a:spcPts val="0"/>
              </a:spcBef>
              <a:spcAft>
                <a:spcPts val="0"/>
              </a:spcAft>
              <a:buNone/>
            </a:pPr>
            <a:r>
              <a:rPr lang="en" sz="2100"/>
              <a:t>A crude architecture made for making it a starting point.</a:t>
            </a:r>
            <a:endParaRPr sz="2100"/>
          </a:p>
        </p:txBody>
      </p:sp>
      <p:sp>
        <p:nvSpPr>
          <p:cNvPr id="757" name="Google Shape;757;p66"/>
          <p:cNvSpPr txBox="1"/>
          <p:nvPr>
            <p:ph idx="1" type="body"/>
          </p:nvPr>
        </p:nvSpPr>
        <p:spPr>
          <a:xfrm>
            <a:off x="4022850" y="770525"/>
            <a:ext cx="4919400" cy="38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100"/>
          </a:p>
          <a:p>
            <a:pPr indent="-361950" lvl="0" marL="457200" rtl="0" algn="l">
              <a:spcBef>
                <a:spcPts val="1600"/>
              </a:spcBef>
              <a:spcAft>
                <a:spcPts val="0"/>
              </a:spcAft>
              <a:buSzPts val="2100"/>
              <a:buAutoNum type="arabicPeriod"/>
            </a:pPr>
            <a:r>
              <a:rPr lang="en" sz="2100"/>
              <a:t>The DropOut Layer is a regularization parameter that curbs overfitting.</a:t>
            </a:r>
            <a:endParaRPr sz="2100"/>
          </a:p>
          <a:p>
            <a:pPr indent="0" lvl="0" marL="0" rtl="0" algn="l">
              <a:spcBef>
                <a:spcPts val="1600"/>
              </a:spcBef>
              <a:spcAft>
                <a:spcPts val="0"/>
              </a:spcAft>
              <a:buNone/>
            </a:pPr>
            <a:r>
              <a:t/>
            </a:r>
            <a:endParaRPr sz="2100"/>
          </a:p>
          <a:p>
            <a:pPr indent="-361950" lvl="0" marL="457200" rtl="0" algn="l">
              <a:spcBef>
                <a:spcPts val="1600"/>
              </a:spcBef>
              <a:spcAft>
                <a:spcPts val="0"/>
              </a:spcAft>
              <a:buSzPts val="2100"/>
              <a:buAutoNum type="arabicPeriod"/>
            </a:pPr>
            <a:r>
              <a:rPr lang="en" sz="2100"/>
              <a:t>Optimize ɑ for this network</a:t>
            </a:r>
            <a:endParaRPr sz="2100"/>
          </a:p>
        </p:txBody>
      </p:sp>
      <p:sp>
        <p:nvSpPr>
          <p:cNvPr id="758" name="Google Shape;758;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62" name="Shape 762"/>
        <p:cNvGrpSpPr/>
        <p:nvPr/>
      </p:nvGrpSpPr>
      <p:grpSpPr>
        <a:xfrm>
          <a:off x="0" y="0"/>
          <a:ext cx="0" cy="0"/>
          <a:chOff x="0" y="0"/>
          <a:chExt cx="0" cy="0"/>
        </a:xfrm>
      </p:grpSpPr>
      <p:sp>
        <p:nvSpPr>
          <p:cNvPr id="763" name="Google Shape;763;p67"/>
          <p:cNvSpPr txBox="1"/>
          <p:nvPr>
            <p:ph idx="1" type="subTitle"/>
          </p:nvPr>
        </p:nvSpPr>
        <p:spPr>
          <a:xfrm>
            <a:off x="0" y="0"/>
            <a:ext cx="4572000" cy="5143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chemeClr val="dk1"/>
                </a:solidFill>
              </a:rPr>
              <a:t>Network - II</a:t>
            </a:r>
            <a:endParaRPr b="1" sz="2800">
              <a:solidFill>
                <a:schemeClr val="dk1"/>
              </a:solidFill>
            </a:endParaRPr>
          </a:p>
          <a:p>
            <a:pPr indent="0" lvl="0" marL="0" rtl="0" algn="l">
              <a:lnSpc>
                <a:spcPct val="115000"/>
              </a:lnSpc>
              <a:spcBef>
                <a:spcPts val="1600"/>
              </a:spcBef>
              <a:spcAft>
                <a:spcPts val="0"/>
              </a:spcAft>
              <a:buNone/>
            </a:pPr>
            <a:r>
              <a:rPr lang="en" sz="2000">
                <a:solidFill>
                  <a:schemeClr val="dk1"/>
                </a:solidFill>
              </a:rPr>
              <a:t>Image Input Layer(152x152)</a:t>
            </a:r>
            <a:endParaRPr sz="2000">
              <a:solidFill>
                <a:schemeClr val="dk1"/>
              </a:solidFill>
            </a:endParaRPr>
          </a:p>
          <a:p>
            <a:pPr indent="0" lvl="0" marL="0" rtl="0" algn="l">
              <a:lnSpc>
                <a:spcPct val="115000"/>
              </a:lnSpc>
              <a:spcBef>
                <a:spcPts val="1600"/>
              </a:spcBef>
              <a:spcAft>
                <a:spcPts val="0"/>
              </a:spcAft>
              <a:buNone/>
            </a:pPr>
            <a:r>
              <a:rPr lang="en" sz="2000">
                <a:solidFill>
                  <a:schemeClr val="dk1"/>
                </a:solidFill>
              </a:rPr>
              <a:t>Convolution Layer(3x3, 1)</a:t>
            </a:r>
            <a:endParaRPr sz="2000">
              <a:solidFill>
                <a:schemeClr val="dk1"/>
              </a:solidFill>
            </a:endParaRPr>
          </a:p>
          <a:p>
            <a:pPr indent="0" lvl="0" marL="0" rtl="0" algn="l">
              <a:lnSpc>
                <a:spcPct val="115000"/>
              </a:lnSpc>
              <a:spcBef>
                <a:spcPts val="1600"/>
              </a:spcBef>
              <a:spcAft>
                <a:spcPts val="0"/>
              </a:spcAft>
              <a:buNone/>
            </a:pPr>
            <a:r>
              <a:rPr lang="en" sz="2000">
                <a:solidFill>
                  <a:schemeClr val="dk1"/>
                </a:solidFill>
              </a:rPr>
              <a:t>ReLU Layer</a:t>
            </a:r>
            <a:endParaRPr sz="2000">
              <a:solidFill>
                <a:schemeClr val="dk1"/>
              </a:solidFill>
            </a:endParaRPr>
          </a:p>
          <a:p>
            <a:pPr indent="0" lvl="0" marL="0" rtl="0" algn="l">
              <a:lnSpc>
                <a:spcPct val="115000"/>
              </a:lnSpc>
              <a:spcBef>
                <a:spcPts val="1600"/>
              </a:spcBef>
              <a:spcAft>
                <a:spcPts val="0"/>
              </a:spcAft>
              <a:buNone/>
            </a:pPr>
            <a:r>
              <a:rPr lang="en" sz="2000">
                <a:solidFill>
                  <a:schemeClr val="dk1"/>
                </a:solidFill>
              </a:rPr>
              <a:t>Normalization Layer</a:t>
            </a:r>
            <a:endParaRPr sz="2000">
              <a:solidFill>
                <a:schemeClr val="dk1"/>
              </a:solidFill>
            </a:endParaRPr>
          </a:p>
          <a:p>
            <a:pPr indent="0" lvl="0" marL="0" rtl="0" algn="l">
              <a:lnSpc>
                <a:spcPct val="115000"/>
              </a:lnSpc>
              <a:spcBef>
                <a:spcPts val="1600"/>
              </a:spcBef>
              <a:spcAft>
                <a:spcPts val="0"/>
              </a:spcAft>
              <a:buNone/>
            </a:pPr>
            <a:r>
              <a:rPr lang="en" sz="2000">
                <a:solidFill>
                  <a:schemeClr val="dk1"/>
                </a:solidFill>
              </a:rPr>
              <a:t>Max Pooling Layer</a:t>
            </a:r>
            <a:endParaRPr sz="2000">
              <a:solidFill>
                <a:schemeClr val="dk1"/>
              </a:solidFill>
            </a:endParaRPr>
          </a:p>
          <a:p>
            <a:pPr indent="0" lvl="0" marL="0" rtl="0" algn="l">
              <a:lnSpc>
                <a:spcPct val="115000"/>
              </a:lnSpc>
              <a:spcBef>
                <a:spcPts val="1600"/>
              </a:spcBef>
              <a:spcAft>
                <a:spcPts val="0"/>
              </a:spcAft>
              <a:buNone/>
            </a:pPr>
            <a:r>
              <a:rPr lang="en" sz="2000">
                <a:solidFill>
                  <a:schemeClr val="dk1"/>
                </a:solidFill>
              </a:rPr>
              <a:t>Fully Connected Layer</a:t>
            </a:r>
            <a:endParaRPr sz="2000">
              <a:solidFill>
                <a:schemeClr val="dk1"/>
              </a:solidFill>
            </a:endParaRPr>
          </a:p>
          <a:p>
            <a:pPr indent="0" lvl="0" marL="0" rtl="0" algn="l">
              <a:lnSpc>
                <a:spcPct val="115000"/>
              </a:lnSpc>
              <a:spcBef>
                <a:spcPts val="1600"/>
              </a:spcBef>
              <a:spcAft>
                <a:spcPts val="1600"/>
              </a:spcAft>
              <a:buNone/>
            </a:pPr>
            <a:r>
              <a:rPr lang="en" sz="2000">
                <a:solidFill>
                  <a:schemeClr val="dk1"/>
                </a:solidFill>
              </a:rPr>
              <a:t>Regression Layer</a:t>
            </a:r>
            <a:endParaRPr sz="2000">
              <a:solidFill>
                <a:schemeClr val="dk1"/>
              </a:solidFill>
            </a:endParaRPr>
          </a:p>
        </p:txBody>
      </p:sp>
      <p:pic>
        <p:nvPicPr>
          <p:cNvPr id="764" name="Google Shape;764;p67"/>
          <p:cNvPicPr preferRelativeResize="0"/>
          <p:nvPr/>
        </p:nvPicPr>
        <p:blipFill rotWithShape="1">
          <a:blip r:embed="rId3">
            <a:alphaModFix/>
          </a:blip>
          <a:srcRect b="0" l="0" r="49021" t="0"/>
          <a:stretch/>
        </p:blipFill>
        <p:spPr>
          <a:xfrm>
            <a:off x="4572000" y="0"/>
            <a:ext cx="4661400" cy="5143499"/>
          </a:xfrm>
          <a:prstGeom prst="rect">
            <a:avLst/>
          </a:prstGeom>
          <a:noFill/>
          <a:ln>
            <a:noFill/>
          </a:ln>
        </p:spPr>
      </p:pic>
      <p:sp>
        <p:nvSpPr>
          <p:cNvPr id="765" name="Google Shape;765;p67"/>
          <p:cNvSpPr/>
          <p:nvPr/>
        </p:nvSpPr>
        <p:spPr>
          <a:xfrm>
            <a:off x="3355425" y="1318975"/>
            <a:ext cx="353100" cy="20199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7"/>
          <p:cNvSpPr txBox="1"/>
          <p:nvPr/>
        </p:nvSpPr>
        <p:spPr>
          <a:xfrm>
            <a:off x="3653350" y="2130225"/>
            <a:ext cx="63576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767" name="Google Shape;767;p6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pic>
        <p:nvPicPr>
          <p:cNvPr id="772" name="Google Shape;772;p68"/>
          <p:cNvPicPr preferRelativeResize="0"/>
          <p:nvPr/>
        </p:nvPicPr>
        <p:blipFill>
          <a:blip r:embed="rId3">
            <a:alphaModFix/>
          </a:blip>
          <a:stretch>
            <a:fillRect/>
          </a:stretch>
        </p:blipFill>
        <p:spPr>
          <a:xfrm>
            <a:off x="152400" y="152400"/>
            <a:ext cx="8810100" cy="4838699"/>
          </a:xfrm>
          <a:prstGeom prst="rect">
            <a:avLst/>
          </a:prstGeom>
          <a:noFill/>
          <a:ln>
            <a:noFill/>
          </a:ln>
        </p:spPr>
      </p:pic>
      <p:sp>
        <p:nvSpPr>
          <p:cNvPr id="773" name="Google Shape;773;p6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69"/>
          <p:cNvSpPr txBox="1"/>
          <p:nvPr>
            <p:ph type="title"/>
          </p:nvPr>
        </p:nvSpPr>
        <p:spPr>
          <a:xfrm>
            <a:off x="308775" y="770525"/>
            <a:ext cx="2866800" cy="37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- 2</a:t>
            </a:r>
            <a:endParaRPr/>
          </a:p>
          <a:p>
            <a:pPr indent="0" lvl="0" marL="0" rtl="0" algn="l">
              <a:spcBef>
                <a:spcPts val="0"/>
              </a:spcBef>
              <a:spcAft>
                <a:spcPts val="0"/>
              </a:spcAft>
              <a:buNone/>
            </a:pPr>
            <a:r>
              <a:t/>
            </a:r>
            <a:endParaRPr sz="2100"/>
          </a:p>
          <a:p>
            <a:pPr indent="0" lvl="0" marL="0" rtl="0" algn="just">
              <a:spcBef>
                <a:spcPts val="0"/>
              </a:spcBef>
              <a:spcAft>
                <a:spcPts val="0"/>
              </a:spcAft>
              <a:buNone/>
            </a:pPr>
            <a:r>
              <a:rPr lang="en" sz="2400">
                <a:solidFill>
                  <a:schemeClr val="lt1"/>
                </a:solidFill>
              </a:rPr>
              <a:t>A contrast to network 1, by replacing average pooling with max pooling</a:t>
            </a:r>
            <a:r>
              <a:rPr lang="en" sz="2100"/>
              <a:t>.</a:t>
            </a:r>
            <a:endParaRPr sz="2100"/>
          </a:p>
        </p:txBody>
      </p:sp>
      <p:sp>
        <p:nvSpPr>
          <p:cNvPr id="779" name="Google Shape;779;p69"/>
          <p:cNvSpPr txBox="1"/>
          <p:nvPr>
            <p:ph idx="1" type="body"/>
          </p:nvPr>
        </p:nvSpPr>
        <p:spPr>
          <a:xfrm>
            <a:off x="4032925" y="741425"/>
            <a:ext cx="4919400" cy="3811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rgbClr val="000000"/>
              </a:buClr>
              <a:buSzPts val="1900"/>
              <a:buAutoNum type="arabicPeriod"/>
            </a:pPr>
            <a:r>
              <a:rPr lang="en" sz="1900">
                <a:solidFill>
                  <a:srgbClr val="000000"/>
                </a:solidFill>
              </a:rPr>
              <a:t>On comparing the results of Network-1 and Network 2 we can determine which pooling is better suited for our use.</a:t>
            </a:r>
            <a:endParaRPr sz="1900">
              <a:solidFill>
                <a:srgbClr val="000000"/>
              </a:solidFill>
            </a:endParaRPr>
          </a:p>
          <a:p>
            <a:pPr indent="0" lvl="0" marL="0" rtl="0" algn="l">
              <a:spcBef>
                <a:spcPts val="1600"/>
              </a:spcBef>
              <a:spcAft>
                <a:spcPts val="0"/>
              </a:spcAft>
              <a:buClr>
                <a:srgbClr val="000000"/>
              </a:buClr>
              <a:buSzPts val="1100"/>
              <a:buFont typeface="Arial"/>
              <a:buNone/>
            </a:pPr>
            <a:r>
              <a:t/>
            </a:r>
            <a:endParaRPr sz="1900">
              <a:solidFill>
                <a:srgbClr val="000000"/>
              </a:solidFill>
            </a:endParaRPr>
          </a:p>
          <a:p>
            <a:pPr indent="-349250" lvl="0" marL="457200" rtl="0" algn="l">
              <a:spcBef>
                <a:spcPts val="1600"/>
              </a:spcBef>
              <a:spcAft>
                <a:spcPts val="0"/>
              </a:spcAft>
              <a:buClr>
                <a:srgbClr val="000000"/>
              </a:buClr>
              <a:buSzPts val="1900"/>
              <a:buAutoNum type="arabicPeriod"/>
            </a:pPr>
            <a:r>
              <a:rPr lang="en" sz="1900">
                <a:solidFill>
                  <a:srgbClr val="000000"/>
                </a:solidFill>
              </a:rPr>
              <a:t>Ɑ is also needed to be tuned for this network and is expected not to vary much.</a:t>
            </a:r>
            <a:endParaRPr sz="2600">
              <a:solidFill>
                <a:srgbClr val="000000"/>
              </a:solidFill>
            </a:endParaRPr>
          </a:p>
        </p:txBody>
      </p:sp>
      <p:sp>
        <p:nvSpPr>
          <p:cNvPr id="780" name="Google Shape;780;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84" name="Shape 784"/>
        <p:cNvGrpSpPr/>
        <p:nvPr/>
      </p:nvGrpSpPr>
      <p:grpSpPr>
        <a:xfrm>
          <a:off x="0" y="0"/>
          <a:ext cx="0" cy="0"/>
          <a:chOff x="0" y="0"/>
          <a:chExt cx="0" cy="0"/>
        </a:xfrm>
      </p:grpSpPr>
      <p:pic>
        <p:nvPicPr>
          <p:cNvPr id="785" name="Google Shape;785;p70"/>
          <p:cNvPicPr preferRelativeResize="0"/>
          <p:nvPr/>
        </p:nvPicPr>
        <p:blipFill rotWithShape="1">
          <a:blip r:embed="rId3">
            <a:alphaModFix/>
          </a:blip>
          <a:srcRect b="0" l="0" r="0" t="0"/>
          <a:stretch/>
        </p:blipFill>
        <p:spPr>
          <a:xfrm>
            <a:off x="-1" y="0"/>
            <a:ext cx="4567202" cy="5143499"/>
          </a:xfrm>
          <a:prstGeom prst="rect">
            <a:avLst/>
          </a:prstGeom>
          <a:noFill/>
          <a:ln>
            <a:noFill/>
          </a:ln>
        </p:spPr>
      </p:pic>
      <p:sp>
        <p:nvSpPr>
          <p:cNvPr id="786" name="Google Shape;786;p70"/>
          <p:cNvSpPr txBox="1"/>
          <p:nvPr>
            <p:ph idx="1" type="body"/>
          </p:nvPr>
        </p:nvSpPr>
        <p:spPr>
          <a:xfrm>
            <a:off x="4810650" y="417500"/>
            <a:ext cx="4033800" cy="448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Network - III</a:t>
            </a:r>
            <a:endParaRPr b="1" sz="3000">
              <a:solidFill>
                <a:schemeClr val="dk1"/>
              </a:solidFill>
            </a:endParaRPr>
          </a:p>
          <a:p>
            <a:pPr indent="0" lvl="0" marL="0" rtl="0" algn="l">
              <a:spcBef>
                <a:spcPts val="1600"/>
              </a:spcBef>
              <a:spcAft>
                <a:spcPts val="0"/>
              </a:spcAft>
              <a:buNone/>
            </a:pPr>
            <a:r>
              <a:rPr lang="en" sz="2300">
                <a:solidFill>
                  <a:schemeClr val="dk1"/>
                </a:solidFill>
              </a:rPr>
              <a:t>Image Input Layer(152x152)</a:t>
            </a:r>
            <a:endParaRPr sz="2300">
              <a:solidFill>
                <a:schemeClr val="dk1"/>
              </a:solidFill>
            </a:endParaRPr>
          </a:p>
          <a:p>
            <a:pPr indent="0" lvl="0" marL="0" rtl="0" algn="l">
              <a:spcBef>
                <a:spcPts val="1600"/>
              </a:spcBef>
              <a:spcAft>
                <a:spcPts val="0"/>
              </a:spcAft>
              <a:buNone/>
            </a:pPr>
            <a:r>
              <a:rPr lang="en" sz="2300">
                <a:solidFill>
                  <a:schemeClr val="dk1"/>
                </a:solidFill>
              </a:rPr>
              <a:t>Convolution Layer(3x3,  1)</a:t>
            </a:r>
            <a:endParaRPr sz="2300">
              <a:solidFill>
                <a:schemeClr val="dk1"/>
              </a:solidFill>
            </a:endParaRPr>
          </a:p>
          <a:p>
            <a:pPr indent="0" lvl="0" marL="0" rtl="0" algn="l">
              <a:spcBef>
                <a:spcPts val="1600"/>
              </a:spcBef>
              <a:spcAft>
                <a:spcPts val="0"/>
              </a:spcAft>
              <a:buNone/>
            </a:pPr>
            <a:r>
              <a:rPr lang="en" sz="2300">
                <a:solidFill>
                  <a:schemeClr val="dk1"/>
                </a:solidFill>
              </a:rPr>
              <a:t>ReLU Layer</a:t>
            </a:r>
            <a:endParaRPr sz="2300">
              <a:solidFill>
                <a:schemeClr val="dk1"/>
              </a:solidFill>
            </a:endParaRPr>
          </a:p>
          <a:p>
            <a:pPr indent="0" lvl="0" marL="0" rtl="0" algn="l">
              <a:spcBef>
                <a:spcPts val="1600"/>
              </a:spcBef>
              <a:spcAft>
                <a:spcPts val="0"/>
              </a:spcAft>
              <a:buNone/>
            </a:pPr>
            <a:r>
              <a:rPr lang="en" sz="2300">
                <a:solidFill>
                  <a:schemeClr val="dk1"/>
                </a:solidFill>
              </a:rPr>
              <a:t>Normalization Layer</a:t>
            </a:r>
            <a:endParaRPr sz="2300">
              <a:solidFill>
                <a:schemeClr val="dk1"/>
              </a:solidFill>
            </a:endParaRPr>
          </a:p>
          <a:p>
            <a:pPr indent="0" lvl="0" marL="0" rtl="0" algn="l">
              <a:spcBef>
                <a:spcPts val="1600"/>
              </a:spcBef>
              <a:spcAft>
                <a:spcPts val="0"/>
              </a:spcAft>
              <a:buNone/>
            </a:pPr>
            <a:r>
              <a:rPr lang="en" sz="1900">
                <a:solidFill>
                  <a:schemeClr val="dk1"/>
                </a:solidFill>
              </a:rPr>
              <a:t>Better of Avg/Max</a:t>
            </a:r>
            <a:r>
              <a:rPr lang="en" sz="2300">
                <a:solidFill>
                  <a:schemeClr val="dk1"/>
                </a:solidFill>
              </a:rPr>
              <a:t> Pooling Layer</a:t>
            </a:r>
            <a:endParaRPr sz="2300">
              <a:solidFill>
                <a:schemeClr val="dk1"/>
              </a:solidFill>
            </a:endParaRPr>
          </a:p>
          <a:p>
            <a:pPr indent="0" lvl="0" marL="0" rtl="0" algn="l">
              <a:spcBef>
                <a:spcPts val="1600"/>
              </a:spcBef>
              <a:spcAft>
                <a:spcPts val="0"/>
              </a:spcAft>
              <a:buNone/>
            </a:pPr>
            <a:r>
              <a:rPr lang="en" sz="2300">
                <a:solidFill>
                  <a:schemeClr val="dk1"/>
                </a:solidFill>
              </a:rPr>
              <a:t>Fully Connected Layer</a:t>
            </a:r>
            <a:endParaRPr sz="2300">
              <a:solidFill>
                <a:schemeClr val="dk1"/>
              </a:solidFill>
            </a:endParaRPr>
          </a:p>
          <a:p>
            <a:pPr indent="0" lvl="0" marL="0" rtl="0" algn="l">
              <a:spcBef>
                <a:spcPts val="1600"/>
              </a:spcBef>
              <a:spcAft>
                <a:spcPts val="1600"/>
              </a:spcAft>
              <a:buNone/>
            </a:pPr>
            <a:r>
              <a:rPr lang="en" sz="2300">
                <a:solidFill>
                  <a:schemeClr val="dk1"/>
                </a:solidFill>
              </a:rPr>
              <a:t>Regression Layer</a:t>
            </a:r>
            <a:endParaRPr sz="2300">
              <a:solidFill>
                <a:schemeClr val="dk1"/>
              </a:solidFill>
            </a:endParaRPr>
          </a:p>
        </p:txBody>
      </p:sp>
      <p:sp>
        <p:nvSpPr>
          <p:cNvPr id="787" name="Google Shape;787;p70"/>
          <p:cNvSpPr/>
          <p:nvPr/>
        </p:nvSpPr>
        <p:spPr>
          <a:xfrm>
            <a:off x="8587250" y="1445925"/>
            <a:ext cx="353100" cy="21966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0"/>
          <p:cNvSpPr txBox="1"/>
          <p:nvPr/>
        </p:nvSpPr>
        <p:spPr>
          <a:xfrm>
            <a:off x="8844450" y="2354525"/>
            <a:ext cx="63576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789" name="Google Shape;789;p7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71"/>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1"/>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96" name="Google Shape;796;p71"/>
          <p:cNvPicPr preferRelativeResize="0"/>
          <p:nvPr/>
        </p:nvPicPr>
        <p:blipFill>
          <a:blip r:embed="rId3">
            <a:alphaModFix/>
          </a:blip>
          <a:stretch>
            <a:fillRect/>
          </a:stretch>
        </p:blipFill>
        <p:spPr>
          <a:xfrm>
            <a:off x="165575" y="152400"/>
            <a:ext cx="8826022" cy="4825525"/>
          </a:xfrm>
          <a:prstGeom prst="rect">
            <a:avLst/>
          </a:prstGeom>
          <a:noFill/>
          <a:ln>
            <a:noFill/>
          </a:ln>
        </p:spPr>
      </p:pic>
      <p:sp>
        <p:nvSpPr>
          <p:cNvPr id="797" name="Google Shape;797;p7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72"/>
          <p:cNvSpPr txBox="1"/>
          <p:nvPr>
            <p:ph type="title"/>
          </p:nvPr>
        </p:nvSpPr>
        <p:spPr>
          <a:xfrm>
            <a:off x="308775" y="770525"/>
            <a:ext cx="2866800" cy="37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 </a:t>
            </a:r>
            <a:r>
              <a:rPr lang="en" sz="2000">
                <a:solidFill>
                  <a:schemeClr val="lt1"/>
                </a:solidFill>
              </a:rPr>
              <a:t>3</a:t>
            </a:r>
            <a:endParaRPr/>
          </a:p>
          <a:p>
            <a:pPr indent="0" lvl="0" marL="0" rtl="0" algn="l">
              <a:spcBef>
                <a:spcPts val="0"/>
              </a:spcBef>
              <a:spcAft>
                <a:spcPts val="0"/>
              </a:spcAft>
              <a:buNone/>
            </a:pPr>
            <a:r>
              <a:t/>
            </a:r>
            <a:endParaRPr sz="2100"/>
          </a:p>
          <a:p>
            <a:pPr indent="0" lvl="0" marL="0" rtl="0" algn="just">
              <a:spcBef>
                <a:spcPts val="0"/>
              </a:spcBef>
              <a:spcAft>
                <a:spcPts val="0"/>
              </a:spcAft>
              <a:buClr>
                <a:schemeClr val="dk2"/>
              </a:buClr>
              <a:buSzPts val="1100"/>
              <a:buFont typeface="Arial"/>
              <a:buNone/>
            </a:pPr>
            <a:r>
              <a:rPr lang="en" sz="2200">
                <a:solidFill>
                  <a:schemeClr val="lt1"/>
                </a:solidFill>
              </a:rPr>
              <a:t>A contrast to network 1 &amp; 2, to see the results of increasing depth of  the CNN.</a:t>
            </a:r>
            <a:endParaRPr sz="2200">
              <a:solidFill>
                <a:schemeClr val="lt1"/>
              </a:solidFill>
            </a:endParaRPr>
          </a:p>
          <a:p>
            <a:pPr indent="0" lvl="0" marL="0" rtl="0" algn="just">
              <a:spcBef>
                <a:spcPts val="0"/>
              </a:spcBef>
              <a:spcAft>
                <a:spcPts val="0"/>
              </a:spcAft>
              <a:buNone/>
            </a:pPr>
            <a:r>
              <a:t/>
            </a:r>
            <a:endParaRPr sz="2400">
              <a:solidFill>
                <a:schemeClr val="lt1"/>
              </a:solidFill>
            </a:endParaRPr>
          </a:p>
        </p:txBody>
      </p:sp>
      <p:sp>
        <p:nvSpPr>
          <p:cNvPr id="803" name="Google Shape;803;p72"/>
          <p:cNvSpPr txBox="1"/>
          <p:nvPr>
            <p:ph idx="1" type="body"/>
          </p:nvPr>
        </p:nvSpPr>
        <p:spPr>
          <a:xfrm>
            <a:off x="4022850" y="741425"/>
            <a:ext cx="4919400" cy="3811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dk2"/>
              </a:buClr>
              <a:buSzPts val="1900"/>
              <a:buAutoNum type="arabicPeriod"/>
            </a:pPr>
            <a:r>
              <a:rPr lang="en" sz="1900">
                <a:solidFill>
                  <a:schemeClr val="dk2"/>
                </a:solidFill>
              </a:rPr>
              <a:t>On comparing the results of Network-1,2 and Network 3  we can determine if the depth can be increased further without affecting the accuracy.</a:t>
            </a:r>
            <a:endParaRPr sz="1900">
              <a:solidFill>
                <a:schemeClr val="dk2"/>
              </a:solidFill>
            </a:endParaRPr>
          </a:p>
          <a:p>
            <a:pPr indent="0" lvl="0" marL="0" rtl="0" algn="l">
              <a:spcBef>
                <a:spcPts val="1600"/>
              </a:spcBef>
              <a:spcAft>
                <a:spcPts val="0"/>
              </a:spcAft>
              <a:buClr>
                <a:srgbClr val="000000"/>
              </a:buClr>
              <a:buSzPts val="1100"/>
              <a:buFont typeface="Arial"/>
              <a:buNone/>
            </a:pPr>
            <a:r>
              <a:t/>
            </a:r>
            <a:endParaRPr sz="1900">
              <a:solidFill>
                <a:schemeClr val="dk2"/>
              </a:solidFill>
            </a:endParaRPr>
          </a:p>
          <a:p>
            <a:pPr indent="-349250" lvl="0" marL="457200" rtl="0" algn="l">
              <a:spcBef>
                <a:spcPts val="1600"/>
              </a:spcBef>
              <a:spcAft>
                <a:spcPts val="0"/>
              </a:spcAft>
              <a:buClr>
                <a:schemeClr val="dk2"/>
              </a:buClr>
              <a:buSzPts val="1900"/>
              <a:buAutoNum type="arabicPeriod"/>
            </a:pPr>
            <a:r>
              <a:rPr lang="en" sz="1900">
                <a:solidFill>
                  <a:schemeClr val="dk2"/>
                </a:solidFill>
              </a:rPr>
              <a:t>Ɑ is also needed to be tuned for this network and is expected not to vary much.</a:t>
            </a:r>
            <a:endParaRPr sz="2400">
              <a:solidFill>
                <a:schemeClr val="dk2"/>
              </a:solidFill>
            </a:endParaRPr>
          </a:p>
        </p:txBody>
      </p:sp>
      <p:sp>
        <p:nvSpPr>
          <p:cNvPr id="804" name="Google Shape;804;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28"/>
          <p:cNvSpPr txBox="1"/>
          <p:nvPr>
            <p:ph type="ctrTitle"/>
          </p:nvPr>
        </p:nvSpPr>
        <p:spPr>
          <a:xfrm>
            <a:off x="300600" y="614325"/>
            <a:ext cx="3469500" cy="50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Workflow</a:t>
            </a:r>
            <a:endParaRPr/>
          </a:p>
        </p:txBody>
      </p:sp>
      <p:sp>
        <p:nvSpPr>
          <p:cNvPr id="340" name="Google Shape;340;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1" name="Google Shape;341;p28"/>
          <p:cNvPicPr preferRelativeResize="0"/>
          <p:nvPr/>
        </p:nvPicPr>
        <p:blipFill>
          <a:blip r:embed="rId3">
            <a:alphaModFix/>
          </a:blip>
          <a:stretch>
            <a:fillRect/>
          </a:stretch>
        </p:blipFill>
        <p:spPr>
          <a:xfrm>
            <a:off x="6660276" y="1135322"/>
            <a:ext cx="1716724" cy="2032951"/>
          </a:xfrm>
          <a:prstGeom prst="rect">
            <a:avLst/>
          </a:prstGeom>
          <a:noFill/>
          <a:ln>
            <a:noFill/>
          </a:ln>
        </p:spPr>
      </p:pic>
      <p:sp>
        <p:nvSpPr>
          <p:cNvPr id="342" name="Google Shape;342;p28"/>
          <p:cNvSpPr/>
          <p:nvPr/>
        </p:nvSpPr>
        <p:spPr>
          <a:xfrm>
            <a:off x="821800" y="1781175"/>
            <a:ext cx="1148100" cy="10575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6825150" y="3806700"/>
            <a:ext cx="1148100" cy="10575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txBox="1"/>
          <p:nvPr/>
        </p:nvSpPr>
        <p:spPr>
          <a:xfrm>
            <a:off x="255450" y="1629075"/>
            <a:ext cx="8661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Site 1</a:t>
            </a:r>
            <a:endParaRPr>
              <a:solidFill>
                <a:srgbClr val="FFFFFF"/>
              </a:solidFill>
            </a:endParaRPr>
          </a:p>
        </p:txBody>
      </p:sp>
      <p:sp>
        <p:nvSpPr>
          <p:cNvPr id="345" name="Google Shape;345;p28"/>
          <p:cNvSpPr txBox="1"/>
          <p:nvPr/>
        </p:nvSpPr>
        <p:spPr>
          <a:xfrm>
            <a:off x="7779450" y="4698925"/>
            <a:ext cx="8661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EDEDE"/>
                </a:solidFill>
              </a:rPr>
              <a:t>Site 2</a:t>
            </a:r>
            <a:endParaRPr>
              <a:solidFill>
                <a:srgbClr val="DEDEDE"/>
              </a:solidFill>
            </a:endParaRPr>
          </a:p>
        </p:txBody>
      </p:sp>
      <p:sp>
        <p:nvSpPr>
          <p:cNvPr id="346" name="Google Shape;346;p28"/>
          <p:cNvSpPr txBox="1"/>
          <p:nvPr/>
        </p:nvSpPr>
        <p:spPr>
          <a:xfrm>
            <a:off x="821800" y="2241800"/>
            <a:ext cx="866100" cy="2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EOTS 1</a:t>
            </a:r>
            <a:endParaRPr/>
          </a:p>
        </p:txBody>
      </p:sp>
      <p:sp>
        <p:nvSpPr>
          <p:cNvPr id="347" name="Google Shape;347;p28"/>
          <p:cNvSpPr txBox="1"/>
          <p:nvPr/>
        </p:nvSpPr>
        <p:spPr>
          <a:xfrm>
            <a:off x="6825150" y="4327725"/>
            <a:ext cx="866100" cy="2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EOTS 2</a:t>
            </a:r>
            <a:endParaRPr/>
          </a:p>
        </p:txBody>
      </p:sp>
      <p:cxnSp>
        <p:nvCxnSpPr>
          <p:cNvPr id="348" name="Google Shape;348;p28"/>
          <p:cNvCxnSpPr>
            <a:stCxn id="342" idx="5"/>
            <a:endCxn id="341" idx="1"/>
          </p:cNvCxnSpPr>
          <p:nvPr/>
        </p:nvCxnSpPr>
        <p:spPr>
          <a:xfrm flipH="1" rot="10800000">
            <a:off x="1969900" y="2151938"/>
            <a:ext cx="4690500" cy="25800"/>
          </a:xfrm>
          <a:prstGeom prst="straightConnector1">
            <a:avLst/>
          </a:prstGeom>
          <a:noFill/>
          <a:ln cap="flat" cmpd="sng" w="9525">
            <a:solidFill>
              <a:schemeClr val="lt1"/>
            </a:solidFill>
            <a:prstDash val="solid"/>
            <a:round/>
            <a:headEnd len="med" w="med" type="none"/>
            <a:tailEnd len="med" w="med" type="triangle"/>
          </a:ln>
        </p:spPr>
      </p:cxnSp>
      <p:cxnSp>
        <p:nvCxnSpPr>
          <p:cNvPr id="349" name="Google Shape;349;p28"/>
          <p:cNvCxnSpPr>
            <a:stCxn id="343" idx="0"/>
          </p:cNvCxnSpPr>
          <p:nvPr/>
        </p:nvCxnSpPr>
        <p:spPr>
          <a:xfrm flipH="1" rot="10800000">
            <a:off x="7531388" y="2887800"/>
            <a:ext cx="11400" cy="918900"/>
          </a:xfrm>
          <a:prstGeom prst="straightConnector1">
            <a:avLst/>
          </a:prstGeom>
          <a:noFill/>
          <a:ln cap="flat" cmpd="sng" w="9525">
            <a:solidFill>
              <a:schemeClr val="lt1"/>
            </a:solidFill>
            <a:prstDash val="solid"/>
            <a:round/>
            <a:headEnd len="med" w="med" type="none"/>
            <a:tailEnd len="med" w="med" type="triangle"/>
          </a:ln>
        </p:spPr>
      </p:cxnSp>
      <p:sp>
        <p:nvSpPr>
          <p:cNvPr id="350" name="Google Shape;350;p28"/>
          <p:cNvSpPr/>
          <p:nvPr/>
        </p:nvSpPr>
        <p:spPr>
          <a:xfrm>
            <a:off x="767400" y="4159525"/>
            <a:ext cx="979200" cy="5037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txBox="1"/>
          <p:nvPr/>
        </p:nvSpPr>
        <p:spPr>
          <a:xfrm>
            <a:off x="832100" y="4269625"/>
            <a:ext cx="1192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    CDP</a:t>
            </a:r>
            <a:endParaRPr sz="1200"/>
          </a:p>
        </p:txBody>
      </p:sp>
      <p:cxnSp>
        <p:nvCxnSpPr>
          <p:cNvPr id="352" name="Google Shape;352;p28"/>
          <p:cNvCxnSpPr>
            <a:stCxn id="347" idx="1"/>
          </p:cNvCxnSpPr>
          <p:nvPr/>
        </p:nvCxnSpPr>
        <p:spPr>
          <a:xfrm flipH="1">
            <a:off x="1762350" y="4461675"/>
            <a:ext cx="5062800" cy="7200"/>
          </a:xfrm>
          <a:prstGeom prst="straightConnector1">
            <a:avLst/>
          </a:prstGeom>
          <a:noFill/>
          <a:ln cap="flat" cmpd="sng" w="9525">
            <a:solidFill>
              <a:schemeClr val="lt1"/>
            </a:solidFill>
            <a:prstDash val="solid"/>
            <a:round/>
            <a:headEnd len="med" w="med" type="none"/>
            <a:tailEnd len="med" w="med" type="triangle"/>
          </a:ln>
        </p:spPr>
      </p:cxnSp>
      <p:cxnSp>
        <p:nvCxnSpPr>
          <p:cNvPr id="353" name="Google Shape;353;p28"/>
          <p:cNvCxnSpPr>
            <a:stCxn id="342" idx="3"/>
            <a:endCxn id="350" idx="1"/>
          </p:cNvCxnSpPr>
          <p:nvPr/>
        </p:nvCxnSpPr>
        <p:spPr>
          <a:xfrm flipH="1">
            <a:off x="1257063" y="2838675"/>
            <a:ext cx="6600" cy="1320900"/>
          </a:xfrm>
          <a:prstGeom prst="straightConnector1">
            <a:avLst/>
          </a:prstGeom>
          <a:noFill/>
          <a:ln cap="flat" cmpd="sng" w="9525">
            <a:solidFill>
              <a:schemeClr val="lt1"/>
            </a:solidFill>
            <a:prstDash val="solid"/>
            <a:round/>
            <a:headEnd len="med" w="med" type="none"/>
            <a:tailEnd len="med" w="med" type="triangle"/>
          </a:ln>
        </p:spPr>
      </p:cxnSp>
      <p:sp>
        <p:nvSpPr>
          <p:cNvPr id="354" name="Google Shape;354;p28"/>
          <p:cNvSpPr txBox="1"/>
          <p:nvPr/>
        </p:nvSpPr>
        <p:spPr>
          <a:xfrm rot="1561">
            <a:off x="2920500" y="1781918"/>
            <a:ext cx="330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Tracking the object in FOV</a:t>
            </a:r>
            <a:endParaRPr>
              <a:solidFill>
                <a:schemeClr val="lt1"/>
              </a:solidFill>
            </a:endParaRPr>
          </a:p>
        </p:txBody>
      </p:sp>
      <p:sp>
        <p:nvSpPr>
          <p:cNvPr id="355" name="Google Shape;355;p28"/>
          <p:cNvSpPr txBox="1"/>
          <p:nvPr/>
        </p:nvSpPr>
        <p:spPr>
          <a:xfrm>
            <a:off x="7467250" y="3374469"/>
            <a:ext cx="866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Tracking</a:t>
            </a:r>
            <a:endParaRPr>
              <a:solidFill>
                <a:schemeClr val="lt1"/>
              </a:solidFill>
            </a:endParaRPr>
          </a:p>
        </p:txBody>
      </p:sp>
      <p:sp>
        <p:nvSpPr>
          <p:cNvPr id="356" name="Google Shape;356;p28"/>
          <p:cNvSpPr txBox="1"/>
          <p:nvPr/>
        </p:nvSpPr>
        <p:spPr>
          <a:xfrm>
            <a:off x="2482875" y="4441825"/>
            <a:ext cx="3606000" cy="2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Azimuth, Elevation, Timestamp to base</a:t>
            </a:r>
            <a:endParaRPr>
              <a:solidFill>
                <a:schemeClr val="lt1"/>
              </a:solidFill>
            </a:endParaRPr>
          </a:p>
        </p:txBody>
      </p:sp>
      <p:sp>
        <p:nvSpPr>
          <p:cNvPr id="357" name="Google Shape;357;p28"/>
          <p:cNvSpPr txBox="1"/>
          <p:nvPr/>
        </p:nvSpPr>
        <p:spPr>
          <a:xfrm>
            <a:off x="168000" y="3310850"/>
            <a:ext cx="1041000" cy="2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DownLink</a:t>
            </a:r>
            <a:endParaRPr>
              <a:solidFill>
                <a:schemeClr val="lt1"/>
              </a:solidFill>
            </a:endParaRPr>
          </a:p>
        </p:txBody>
      </p:sp>
      <p:sp>
        <p:nvSpPr>
          <p:cNvPr id="358" name="Google Shape;358;p28"/>
          <p:cNvSpPr/>
          <p:nvPr/>
        </p:nvSpPr>
        <p:spPr>
          <a:xfrm>
            <a:off x="3474325" y="2626050"/>
            <a:ext cx="2205300" cy="9627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txBox="1"/>
          <p:nvPr/>
        </p:nvSpPr>
        <p:spPr>
          <a:xfrm>
            <a:off x="3726075" y="2887875"/>
            <a:ext cx="1507800" cy="4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R: 23405 m</a:t>
            </a:r>
            <a:endParaRPr/>
          </a:p>
          <a:p>
            <a:pPr indent="0" lvl="0" marL="0" rtl="0" algn="l">
              <a:spcBef>
                <a:spcPts val="0"/>
              </a:spcBef>
              <a:spcAft>
                <a:spcPts val="0"/>
              </a:spcAft>
              <a:buNone/>
            </a:pPr>
            <a:r>
              <a:t/>
            </a:r>
            <a:endParaRPr/>
          </a:p>
        </p:txBody>
      </p:sp>
      <p:cxnSp>
        <p:nvCxnSpPr>
          <p:cNvPr id="360" name="Google Shape;360;p28"/>
          <p:cNvCxnSpPr/>
          <p:nvPr/>
        </p:nvCxnSpPr>
        <p:spPr>
          <a:xfrm flipH="1" rot="10800000">
            <a:off x="1741350" y="3592875"/>
            <a:ext cx="1732200" cy="624300"/>
          </a:xfrm>
          <a:prstGeom prst="straightConnector1">
            <a:avLst/>
          </a:prstGeom>
          <a:noFill/>
          <a:ln cap="flat" cmpd="sng" w="9525">
            <a:solidFill>
              <a:schemeClr val="lt1"/>
            </a:solidFill>
            <a:prstDash val="solid"/>
            <a:round/>
            <a:headEnd len="med" w="med" type="none"/>
            <a:tailEnd len="med" w="med" type="triangle"/>
          </a:ln>
        </p:spPr>
      </p:cxnSp>
      <p:sp>
        <p:nvSpPr>
          <p:cNvPr id="361" name="Google Shape;361;p28"/>
          <p:cNvSpPr txBox="1"/>
          <p:nvPr/>
        </p:nvSpPr>
        <p:spPr>
          <a:xfrm rot="-1122386">
            <a:off x="1969967" y="3650886"/>
            <a:ext cx="1041097" cy="67689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Geometric</a:t>
            </a:r>
            <a:endParaRPr>
              <a:solidFill>
                <a:schemeClr val="lt1"/>
              </a:solidFill>
            </a:endParaRPr>
          </a:p>
          <a:p>
            <a:pPr indent="0" lvl="0" marL="0" rtl="0" algn="l">
              <a:spcBef>
                <a:spcPts val="0"/>
              </a:spcBef>
              <a:spcAft>
                <a:spcPts val="0"/>
              </a:spcAft>
              <a:buNone/>
            </a:pPr>
            <a:r>
              <a:rPr lang="en">
                <a:solidFill>
                  <a:schemeClr val="lt1"/>
                </a:solidFill>
              </a:rPr>
              <a:t>methods</a:t>
            </a:r>
            <a:endParaRPr>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pic>
        <p:nvPicPr>
          <p:cNvPr id="809" name="Google Shape;809;p73"/>
          <p:cNvPicPr preferRelativeResize="0"/>
          <p:nvPr/>
        </p:nvPicPr>
        <p:blipFill rotWithShape="1">
          <a:blip r:embed="rId3">
            <a:alphaModFix/>
          </a:blip>
          <a:srcRect b="17378" l="0" r="0" t="17385"/>
          <a:stretch/>
        </p:blipFill>
        <p:spPr>
          <a:xfrm>
            <a:off x="0" y="0"/>
            <a:ext cx="9143999" cy="5143504"/>
          </a:xfrm>
          <a:prstGeom prst="rect">
            <a:avLst/>
          </a:prstGeom>
          <a:noFill/>
          <a:ln>
            <a:noFill/>
          </a:ln>
        </p:spPr>
      </p:pic>
      <p:sp>
        <p:nvSpPr>
          <p:cNvPr id="810" name="Google Shape;810;p73"/>
          <p:cNvSpPr/>
          <p:nvPr/>
        </p:nvSpPr>
        <p:spPr>
          <a:xfrm flipH="1">
            <a:off x="533800" y="110775"/>
            <a:ext cx="2839800" cy="11883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3"/>
          <p:cNvSpPr txBox="1"/>
          <p:nvPr>
            <p:ph type="title"/>
          </p:nvPr>
        </p:nvSpPr>
        <p:spPr>
          <a:xfrm>
            <a:off x="845557" y="287837"/>
            <a:ext cx="2635500" cy="9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“There is a flaw in this model,</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en" sz="1200">
                <a:solidFill>
                  <a:srgbClr val="FFFFFF"/>
                </a:solidFill>
              </a:rPr>
              <a:t>It does not depend on previous  </a:t>
            </a:r>
            <a:endParaRPr sz="1200">
              <a:solidFill>
                <a:srgbClr val="FFFFFF"/>
              </a:solidFill>
            </a:endParaRPr>
          </a:p>
          <a:p>
            <a:pPr indent="0" lvl="0" marL="0" rtl="0" algn="l">
              <a:spcBef>
                <a:spcPts val="0"/>
              </a:spcBef>
              <a:spcAft>
                <a:spcPts val="0"/>
              </a:spcAft>
              <a:buNone/>
            </a:pPr>
            <a:r>
              <a:rPr lang="en" sz="1200">
                <a:solidFill>
                  <a:srgbClr val="FFFFFF"/>
                </a:solidFill>
              </a:rPr>
              <a:t>     value”</a:t>
            </a:r>
            <a:endParaRPr sz="1200">
              <a:solidFill>
                <a:srgbClr val="FFFFFF"/>
              </a:solidFill>
            </a:endParaRPr>
          </a:p>
        </p:txBody>
      </p:sp>
      <p:sp>
        <p:nvSpPr>
          <p:cNvPr id="812" name="Google Shape;812;p7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13" name="Google Shape;813;p73"/>
          <p:cNvPicPr preferRelativeResize="0"/>
          <p:nvPr/>
        </p:nvPicPr>
        <p:blipFill>
          <a:blip r:embed="rId4">
            <a:alphaModFix/>
          </a:blip>
          <a:stretch>
            <a:fillRect/>
          </a:stretch>
        </p:blipFill>
        <p:spPr>
          <a:xfrm rot="574901">
            <a:off x="5590015" y="1534569"/>
            <a:ext cx="1350595" cy="2074364"/>
          </a:xfrm>
          <a:prstGeom prst="rect">
            <a:avLst/>
          </a:prstGeom>
          <a:noFill/>
          <a:ln>
            <a:noFill/>
          </a:ln>
        </p:spPr>
      </p:pic>
      <p:sp>
        <p:nvSpPr>
          <p:cNvPr id="814" name="Google Shape;814;p73"/>
          <p:cNvSpPr/>
          <p:nvPr/>
        </p:nvSpPr>
        <p:spPr>
          <a:xfrm>
            <a:off x="7301000" y="2092200"/>
            <a:ext cx="1745700" cy="12891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3"/>
          <p:cNvSpPr txBox="1"/>
          <p:nvPr/>
        </p:nvSpPr>
        <p:spPr>
          <a:xfrm>
            <a:off x="7643500" y="2273575"/>
            <a:ext cx="13092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We will learn it in future and apply</a:t>
            </a:r>
            <a:endParaRPr>
              <a:solidFill>
                <a:schemeClr val="lt1"/>
              </a:solidFill>
            </a:endParaRPr>
          </a:p>
        </p:txBody>
      </p:sp>
      <p:sp>
        <p:nvSpPr>
          <p:cNvPr id="816" name="Google Shape;816;p73"/>
          <p:cNvSpPr/>
          <p:nvPr/>
        </p:nvSpPr>
        <p:spPr>
          <a:xfrm flipH="1">
            <a:off x="182525" y="1669350"/>
            <a:ext cx="1677000" cy="14355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3"/>
          <p:cNvSpPr txBox="1"/>
          <p:nvPr/>
        </p:nvSpPr>
        <p:spPr>
          <a:xfrm>
            <a:off x="473300" y="1941250"/>
            <a:ext cx="1309200" cy="7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Yes, this is bound to give a better result</a:t>
            </a:r>
            <a:endParaRPr>
              <a:solidFill>
                <a:schemeClr val="lt1"/>
              </a:solidFill>
            </a:endParaRPr>
          </a:p>
        </p:txBody>
      </p:sp>
      <p:sp>
        <p:nvSpPr>
          <p:cNvPr id="818" name="Google Shape;818;p73"/>
          <p:cNvSpPr txBox="1"/>
          <p:nvPr/>
        </p:nvSpPr>
        <p:spPr>
          <a:xfrm>
            <a:off x="5196400" y="110775"/>
            <a:ext cx="3756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In a meeting with our Guide</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22" name="Shape 822"/>
        <p:cNvGrpSpPr/>
        <p:nvPr/>
      </p:nvGrpSpPr>
      <p:grpSpPr>
        <a:xfrm>
          <a:off x="0" y="0"/>
          <a:ext cx="0" cy="0"/>
          <a:chOff x="0" y="0"/>
          <a:chExt cx="0" cy="0"/>
        </a:xfrm>
      </p:grpSpPr>
      <p:sp>
        <p:nvSpPr>
          <p:cNvPr id="823" name="Google Shape;823;p74"/>
          <p:cNvSpPr txBox="1"/>
          <p:nvPr>
            <p:ph idx="1" type="subTitle"/>
          </p:nvPr>
        </p:nvSpPr>
        <p:spPr>
          <a:xfrm>
            <a:off x="0" y="0"/>
            <a:ext cx="4572000" cy="5143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chemeClr val="dk1"/>
                </a:solidFill>
              </a:rPr>
              <a:t>Network - IV</a:t>
            </a:r>
            <a:endParaRPr b="1" sz="2800">
              <a:solidFill>
                <a:schemeClr val="dk1"/>
              </a:solidFill>
            </a:endParaRPr>
          </a:p>
          <a:p>
            <a:pPr indent="0" lvl="0" marL="0" rtl="0" algn="l">
              <a:lnSpc>
                <a:spcPct val="115000"/>
              </a:lnSpc>
              <a:spcBef>
                <a:spcPts val="1600"/>
              </a:spcBef>
              <a:spcAft>
                <a:spcPts val="0"/>
              </a:spcAft>
              <a:buNone/>
            </a:pPr>
            <a:r>
              <a:rPr lang="en" sz="2000">
                <a:solidFill>
                  <a:schemeClr val="dk1"/>
                </a:solidFill>
              </a:rPr>
              <a:t>Image Input Layer(152x152)</a:t>
            </a:r>
            <a:endParaRPr sz="2000">
              <a:solidFill>
                <a:schemeClr val="dk1"/>
              </a:solidFill>
            </a:endParaRPr>
          </a:p>
          <a:p>
            <a:pPr indent="0" lvl="0" marL="0" rtl="0" algn="l">
              <a:lnSpc>
                <a:spcPct val="115000"/>
              </a:lnSpc>
              <a:spcBef>
                <a:spcPts val="1600"/>
              </a:spcBef>
              <a:spcAft>
                <a:spcPts val="0"/>
              </a:spcAft>
              <a:buNone/>
            </a:pPr>
            <a:r>
              <a:rPr lang="en" sz="2000">
                <a:solidFill>
                  <a:schemeClr val="dk1"/>
                </a:solidFill>
              </a:rPr>
              <a:t>Convolution Layer(3x3, 1)</a:t>
            </a:r>
            <a:endParaRPr sz="2000">
              <a:solidFill>
                <a:schemeClr val="dk1"/>
              </a:solidFill>
            </a:endParaRPr>
          </a:p>
          <a:p>
            <a:pPr indent="0" lvl="0" marL="0" rtl="0" algn="l">
              <a:lnSpc>
                <a:spcPct val="115000"/>
              </a:lnSpc>
              <a:spcBef>
                <a:spcPts val="1600"/>
              </a:spcBef>
              <a:spcAft>
                <a:spcPts val="0"/>
              </a:spcAft>
              <a:buNone/>
            </a:pPr>
            <a:r>
              <a:rPr lang="en" sz="2000">
                <a:solidFill>
                  <a:schemeClr val="dk1"/>
                </a:solidFill>
              </a:rPr>
              <a:t>ReLU Layer</a:t>
            </a:r>
            <a:endParaRPr sz="2000">
              <a:solidFill>
                <a:schemeClr val="dk1"/>
              </a:solidFill>
            </a:endParaRPr>
          </a:p>
          <a:p>
            <a:pPr indent="0" lvl="0" marL="0" rtl="0" algn="l">
              <a:lnSpc>
                <a:spcPct val="115000"/>
              </a:lnSpc>
              <a:spcBef>
                <a:spcPts val="1600"/>
              </a:spcBef>
              <a:spcAft>
                <a:spcPts val="0"/>
              </a:spcAft>
              <a:buNone/>
            </a:pPr>
            <a:r>
              <a:rPr lang="en" sz="2000">
                <a:solidFill>
                  <a:schemeClr val="dk1"/>
                </a:solidFill>
              </a:rPr>
              <a:t>Normalization Layer</a:t>
            </a:r>
            <a:endParaRPr sz="2000">
              <a:solidFill>
                <a:schemeClr val="dk1"/>
              </a:solidFill>
            </a:endParaRPr>
          </a:p>
          <a:p>
            <a:pPr indent="0" lvl="0" marL="0" rtl="0" algn="l">
              <a:lnSpc>
                <a:spcPct val="115000"/>
              </a:lnSpc>
              <a:spcBef>
                <a:spcPts val="1600"/>
              </a:spcBef>
              <a:spcAft>
                <a:spcPts val="0"/>
              </a:spcAft>
              <a:buNone/>
            </a:pPr>
            <a:r>
              <a:rPr lang="en" sz="2000">
                <a:solidFill>
                  <a:schemeClr val="dk1"/>
                </a:solidFill>
              </a:rPr>
              <a:t>Max Pooling Layer</a:t>
            </a:r>
            <a:endParaRPr sz="2000">
              <a:solidFill>
                <a:schemeClr val="dk1"/>
              </a:solidFill>
            </a:endParaRPr>
          </a:p>
          <a:p>
            <a:pPr indent="0" lvl="0" marL="0" rtl="0" algn="l">
              <a:lnSpc>
                <a:spcPct val="115000"/>
              </a:lnSpc>
              <a:spcBef>
                <a:spcPts val="1600"/>
              </a:spcBef>
              <a:spcAft>
                <a:spcPts val="0"/>
              </a:spcAft>
              <a:buNone/>
            </a:pPr>
            <a:r>
              <a:rPr lang="en" sz="2000">
                <a:solidFill>
                  <a:schemeClr val="dk1"/>
                </a:solidFill>
              </a:rPr>
              <a:t>Fully Connected Layer</a:t>
            </a:r>
            <a:endParaRPr sz="2000">
              <a:solidFill>
                <a:schemeClr val="dk1"/>
              </a:solidFill>
            </a:endParaRPr>
          </a:p>
          <a:p>
            <a:pPr indent="0" lvl="0" marL="0" rtl="0" algn="l">
              <a:lnSpc>
                <a:spcPct val="115000"/>
              </a:lnSpc>
              <a:spcBef>
                <a:spcPts val="1600"/>
              </a:spcBef>
              <a:spcAft>
                <a:spcPts val="0"/>
              </a:spcAft>
              <a:buNone/>
            </a:pPr>
            <a:r>
              <a:rPr lang="en" sz="2000">
                <a:solidFill>
                  <a:schemeClr val="dk1"/>
                </a:solidFill>
              </a:rPr>
              <a:t>RNN/GRU Layer</a:t>
            </a:r>
            <a:endParaRPr sz="2000">
              <a:solidFill>
                <a:schemeClr val="dk1"/>
              </a:solidFill>
            </a:endParaRPr>
          </a:p>
          <a:p>
            <a:pPr indent="0" lvl="0" marL="0" rtl="0" algn="l">
              <a:lnSpc>
                <a:spcPct val="115000"/>
              </a:lnSpc>
              <a:spcBef>
                <a:spcPts val="1600"/>
              </a:spcBef>
              <a:spcAft>
                <a:spcPts val="1600"/>
              </a:spcAft>
              <a:buNone/>
            </a:pPr>
            <a:r>
              <a:rPr lang="en" sz="2000">
                <a:solidFill>
                  <a:schemeClr val="dk1"/>
                </a:solidFill>
              </a:rPr>
              <a:t>Regression Layer</a:t>
            </a:r>
            <a:endParaRPr sz="2000">
              <a:solidFill>
                <a:schemeClr val="dk1"/>
              </a:solidFill>
            </a:endParaRPr>
          </a:p>
        </p:txBody>
      </p:sp>
      <p:pic>
        <p:nvPicPr>
          <p:cNvPr id="824" name="Google Shape;824;p74"/>
          <p:cNvPicPr preferRelativeResize="0"/>
          <p:nvPr/>
        </p:nvPicPr>
        <p:blipFill rotWithShape="1">
          <a:blip r:embed="rId3">
            <a:alphaModFix/>
          </a:blip>
          <a:srcRect b="0" l="0" r="49021" t="0"/>
          <a:stretch/>
        </p:blipFill>
        <p:spPr>
          <a:xfrm>
            <a:off x="4572000" y="0"/>
            <a:ext cx="4661400" cy="5143499"/>
          </a:xfrm>
          <a:prstGeom prst="rect">
            <a:avLst/>
          </a:prstGeom>
          <a:noFill/>
          <a:ln>
            <a:noFill/>
          </a:ln>
        </p:spPr>
      </p:pic>
      <p:sp>
        <p:nvSpPr>
          <p:cNvPr id="825" name="Google Shape;825;p74"/>
          <p:cNvSpPr/>
          <p:nvPr/>
        </p:nvSpPr>
        <p:spPr>
          <a:xfrm>
            <a:off x="3355425" y="1318975"/>
            <a:ext cx="353100" cy="20199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4"/>
          <p:cNvSpPr txBox="1"/>
          <p:nvPr/>
        </p:nvSpPr>
        <p:spPr>
          <a:xfrm>
            <a:off x="3653350" y="2130225"/>
            <a:ext cx="63576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827" name="Google Shape;827;p74"/>
          <p:cNvSpPr txBox="1"/>
          <p:nvPr/>
        </p:nvSpPr>
        <p:spPr>
          <a:xfrm>
            <a:off x="5994400" y="1840100"/>
            <a:ext cx="42447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0000"/>
                </a:solidFill>
              </a:rPr>
              <a:t>NOT IMPLEMENTED!</a:t>
            </a:r>
            <a:endParaRPr sz="1600">
              <a:solidFill>
                <a:srgbClr val="FF0000"/>
              </a:solidFill>
            </a:endParaRPr>
          </a:p>
        </p:txBody>
      </p:sp>
      <p:sp>
        <p:nvSpPr>
          <p:cNvPr id="828" name="Google Shape;828;p7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75"/>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Highly experimental</a:t>
            </a:r>
            <a:endParaRPr/>
          </a:p>
        </p:txBody>
      </p:sp>
      <p:sp>
        <p:nvSpPr>
          <p:cNvPr id="834" name="Google Shape;834;p75"/>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go at R-CNN for using the memory of previous predictions to correct and better the readings</a:t>
            </a:r>
            <a:endParaRPr/>
          </a:p>
        </p:txBody>
      </p:sp>
      <p:sp>
        <p:nvSpPr>
          <p:cNvPr id="835" name="Google Shape;835;p7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36" name="Google Shape;836;p75"/>
          <p:cNvPicPr preferRelativeResize="0"/>
          <p:nvPr/>
        </p:nvPicPr>
        <p:blipFill>
          <a:blip r:embed="rId3">
            <a:alphaModFix/>
          </a:blip>
          <a:stretch>
            <a:fillRect/>
          </a:stretch>
        </p:blipFill>
        <p:spPr>
          <a:xfrm>
            <a:off x="4887051" y="3007701"/>
            <a:ext cx="4088300" cy="1073175"/>
          </a:xfrm>
          <a:prstGeom prst="rect">
            <a:avLst/>
          </a:prstGeom>
          <a:noFill/>
          <a:ln>
            <a:noFill/>
          </a:ln>
        </p:spPr>
      </p:pic>
      <p:sp>
        <p:nvSpPr>
          <p:cNvPr id="837" name="Google Shape;837;p75"/>
          <p:cNvSpPr txBox="1"/>
          <p:nvPr/>
        </p:nvSpPr>
        <p:spPr>
          <a:xfrm>
            <a:off x="4843900" y="1487050"/>
            <a:ext cx="4038300" cy="1228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lt1"/>
                </a:solidFill>
              </a:rPr>
              <a:t>A </a:t>
            </a:r>
            <a:r>
              <a:rPr b="1" lang="en" sz="1500">
                <a:solidFill>
                  <a:schemeClr val="lt1"/>
                </a:solidFill>
              </a:rPr>
              <a:t>recurrent neural network</a:t>
            </a:r>
            <a:r>
              <a:rPr lang="en" sz="1500">
                <a:solidFill>
                  <a:schemeClr val="lt1"/>
                </a:solidFill>
              </a:rPr>
              <a:t> (</a:t>
            </a:r>
            <a:r>
              <a:rPr b="1" lang="en" sz="1500">
                <a:solidFill>
                  <a:schemeClr val="lt1"/>
                </a:solidFill>
              </a:rPr>
              <a:t>RNN</a:t>
            </a:r>
            <a:r>
              <a:rPr lang="en" sz="1500">
                <a:solidFill>
                  <a:schemeClr val="lt1"/>
                </a:solidFill>
              </a:rPr>
              <a:t>) is a class of</a:t>
            </a:r>
            <a:r>
              <a:rPr lang="en" sz="1500">
                <a:solidFill>
                  <a:schemeClr val="lt1"/>
                </a:solidFill>
                <a:uFill>
                  <a:noFill/>
                </a:uFill>
                <a:hlinkClick r:id="rId4"/>
              </a:rPr>
              <a:t> </a:t>
            </a:r>
            <a:r>
              <a:rPr lang="en" sz="1500">
                <a:solidFill>
                  <a:schemeClr val="lt1"/>
                </a:solidFill>
              </a:rPr>
              <a:t>artificial neural network where connections between nodes form a</a:t>
            </a:r>
            <a:r>
              <a:rPr lang="en" sz="1500">
                <a:solidFill>
                  <a:schemeClr val="lt1"/>
                </a:solidFill>
                <a:uFill>
                  <a:noFill/>
                </a:uFill>
                <a:hlinkClick r:id="rId5"/>
              </a:rPr>
              <a:t> </a:t>
            </a:r>
            <a:r>
              <a:rPr lang="en" sz="1500">
                <a:solidFill>
                  <a:schemeClr val="lt1"/>
                </a:solidFill>
              </a:rPr>
              <a:t>directed graph along a sequence. This allows it to exhibit temporal dynamic behavior for a time sequence.</a:t>
            </a:r>
            <a:endParaRPr sz="18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p76"/>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Practical insight</a:t>
            </a:r>
            <a:endParaRPr/>
          </a:p>
        </p:txBody>
      </p:sp>
      <p:sp>
        <p:nvSpPr>
          <p:cNvPr id="843" name="Google Shape;843;p76"/>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CNN for </a:t>
            </a:r>
            <a:r>
              <a:rPr lang="en"/>
              <a:t>Regression</a:t>
            </a:r>
            <a:endParaRPr/>
          </a:p>
        </p:txBody>
      </p:sp>
      <p:cxnSp>
        <p:nvCxnSpPr>
          <p:cNvPr id="844" name="Google Shape;844;p76"/>
          <p:cNvCxnSpPr/>
          <p:nvPr/>
        </p:nvCxnSpPr>
        <p:spPr>
          <a:xfrm>
            <a:off x="7075563" y="3782625"/>
            <a:ext cx="1021800" cy="7500"/>
          </a:xfrm>
          <a:prstGeom prst="straightConnector1">
            <a:avLst/>
          </a:prstGeom>
          <a:noFill/>
          <a:ln cap="flat" cmpd="sng" w="114300">
            <a:solidFill>
              <a:schemeClr val="dk2"/>
            </a:solidFill>
            <a:prstDash val="solid"/>
            <a:round/>
            <a:headEnd len="med" w="med" type="none"/>
            <a:tailEnd len="med" w="med" type="triangle"/>
          </a:ln>
        </p:spPr>
      </p:cxnSp>
      <p:sp>
        <p:nvSpPr>
          <p:cNvPr id="845" name="Google Shape;845;p76"/>
          <p:cNvSpPr txBox="1"/>
          <p:nvPr/>
        </p:nvSpPr>
        <p:spPr>
          <a:xfrm>
            <a:off x="8097375" y="3530775"/>
            <a:ext cx="13575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Range</a:t>
            </a:r>
            <a:endParaRPr sz="1700"/>
          </a:p>
        </p:txBody>
      </p:sp>
      <p:sp>
        <p:nvSpPr>
          <p:cNvPr id="846" name="Google Shape;846;p76"/>
          <p:cNvSpPr txBox="1"/>
          <p:nvPr/>
        </p:nvSpPr>
        <p:spPr>
          <a:xfrm>
            <a:off x="7141800" y="3997450"/>
            <a:ext cx="63576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NN</a:t>
            </a:r>
            <a:endParaRPr/>
          </a:p>
          <a:p>
            <a:pPr indent="0" lvl="0" marL="0" rtl="0" algn="l">
              <a:spcBef>
                <a:spcPts val="0"/>
              </a:spcBef>
              <a:spcAft>
                <a:spcPts val="0"/>
              </a:spcAft>
              <a:buNone/>
            </a:pPr>
            <a:r>
              <a:rPr lang="en"/>
              <a:t>Regressor</a:t>
            </a:r>
            <a:endParaRPr/>
          </a:p>
        </p:txBody>
      </p:sp>
      <p:sp>
        <p:nvSpPr>
          <p:cNvPr id="847" name="Google Shape;847;p76"/>
          <p:cNvSpPr txBox="1"/>
          <p:nvPr/>
        </p:nvSpPr>
        <p:spPr>
          <a:xfrm>
            <a:off x="5077275" y="551875"/>
            <a:ext cx="3755100" cy="19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RMSE =  15.636 km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tuning, and making some changes to few training loops,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RMSE = 10.386 km</a:t>
            </a:r>
            <a:endParaRPr/>
          </a:p>
        </p:txBody>
      </p:sp>
      <p:pic>
        <p:nvPicPr>
          <p:cNvPr id="848" name="Google Shape;848;p76"/>
          <p:cNvPicPr preferRelativeResize="0"/>
          <p:nvPr/>
        </p:nvPicPr>
        <p:blipFill>
          <a:blip r:embed="rId3">
            <a:alphaModFix/>
          </a:blip>
          <a:stretch>
            <a:fillRect/>
          </a:stretch>
        </p:blipFill>
        <p:spPr>
          <a:xfrm>
            <a:off x="555475" y="551879"/>
            <a:ext cx="3755224" cy="1268700"/>
          </a:xfrm>
          <a:prstGeom prst="rect">
            <a:avLst/>
          </a:prstGeom>
          <a:noFill/>
          <a:ln>
            <a:noFill/>
          </a:ln>
        </p:spPr>
      </p:pic>
      <p:pic>
        <p:nvPicPr>
          <p:cNvPr id="849" name="Google Shape;849;p76"/>
          <p:cNvPicPr preferRelativeResize="0"/>
          <p:nvPr/>
        </p:nvPicPr>
        <p:blipFill>
          <a:blip r:embed="rId4">
            <a:alphaModFix/>
          </a:blip>
          <a:stretch>
            <a:fillRect/>
          </a:stretch>
        </p:blipFill>
        <p:spPr>
          <a:xfrm>
            <a:off x="4807150" y="2976538"/>
            <a:ext cx="2268425" cy="1619676"/>
          </a:xfrm>
          <a:prstGeom prst="rect">
            <a:avLst/>
          </a:prstGeom>
          <a:noFill/>
          <a:ln>
            <a:noFill/>
          </a:ln>
        </p:spPr>
      </p:pic>
      <p:sp>
        <p:nvSpPr>
          <p:cNvPr id="850" name="Google Shape;850;p7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pic>
        <p:nvPicPr>
          <p:cNvPr id="855" name="Google Shape;855;p77"/>
          <p:cNvPicPr preferRelativeResize="0"/>
          <p:nvPr/>
        </p:nvPicPr>
        <p:blipFill rotWithShape="1">
          <a:blip r:embed="rId3">
            <a:alphaModFix/>
          </a:blip>
          <a:srcRect b="16120" l="0" r="0" t="657"/>
          <a:stretch/>
        </p:blipFill>
        <p:spPr>
          <a:xfrm>
            <a:off x="139857" y="157908"/>
            <a:ext cx="8803500" cy="4853100"/>
          </a:xfrm>
          <a:prstGeom prst="rtTriangle">
            <a:avLst/>
          </a:prstGeom>
          <a:noFill/>
          <a:ln>
            <a:noFill/>
          </a:ln>
        </p:spPr>
      </p:pic>
      <p:sp>
        <p:nvSpPr>
          <p:cNvPr id="856" name="Google Shape;856;p77"/>
          <p:cNvSpPr txBox="1"/>
          <p:nvPr>
            <p:ph idx="1" type="body"/>
          </p:nvPr>
        </p:nvSpPr>
        <p:spPr>
          <a:xfrm>
            <a:off x="4629500" y="272450"/>
            <a:ext cx="5391000" cy="11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RESULTS</a:t>
            </a:r>
            <a:endParaRPr sz="3400"/>
          </a:p>
          <a:p>
            <a:pPr indent="0" lvl="0" marL="0" rtl="0" algn="l">
              <a:spcBef>
                <a:spcPts val="1600"/>
              </a:spcBef>
              <a:spcAft>
                <a:spcPts val="0"/>
              </a:spcAft>
              <a:buNone/>
            </a:pPr>
            <a:r>
              <a:rPr lang="en" sz="3400"/>
              <a:t>&amp;</a:t>
            </a:r>
            <a:endParaRPr sz="3400"/>
          </a:p>
          <a:p>
            <a:pPr indent="0" lvl="0" marL="0" rtl="0" algn="l">
              <a:spcBef>
                <a:spcPts val="1600"/>
              </a:spcBef>
              <a:spcAft>
                <a:spcPts val="1600"/>
              </a:spcAft>
              <a:buNone/>
            </a:pPr>
            <a:r>
              <a:rPr lang="en" sz="3400"/>
              <a:t>INFERENCES</a:t>
            </a:r>
            <a:endParaRPr sz="3400"/>
          </a:p>
        </p:txBody>
      </p:sp>
      <p:sp>
        <p:nvSpPr>
          <p:cNvPr id="857" name="Google Shape;857;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78"/>
          <p:cNvSpPr txBox="1"/>
          <p:nvPr/>
        </p:nvSpPr>
        <p:spPr>
          <a:xfrm>
            <a:off x="5916175" y="1567438"/>
            <a:ext cx="1302300" cy="540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300"/>
              <a:t>RANGE</a:t>
            </a:r>
            <a:endParaRPr sz="2300"/>
          </a:p>
        </p:txBody>
      </p:sp>
      <p:cxnSp>
        <p:nvCxnSpPr>
          <p:cNvPr id="863" name="Google Shape;863;p78"/>
          <p:cNvCxnSpPr>
            <a:stCxn id="864" idx="3"/>
            <a:endCxn id="862" idx="1"/>
          </p:cNvCxnSpPr>
          <p:nvPr/>
        </p:nvCxnSpPr>
        <p:spPr>
          <a:xfrm>
            <a:off x="3694375" y="1837888"/>
            <a:ext cx="2221800" cy="0"/>
          </a:xfrm>
          <a:prstGeom prst="straightConnector1">
            <a:avLst/>
          </a:prstGeom>
          <a:noFill/>
          <a:ln cap="flat" cmpd="sng" w="9525">
            <a:solidFill>
              <a:schemeClr val="dk2"/>
            </a:solidFill>
            <a:prstDash val="solid"/>
            <a:round/>
            <a:headEnd len="med" w="med" type="none"/>
            <a:tailEnd len="med" w="med" type="triangle"/>
          </a:ln>
        </p:spPr>
      </p:cxnSp>
      <p:sp>
        <p:nvSpPr>
          <p:cNvPr id="865" name="Google Shape;865;p78"/>
          <p:cNvSpPr txBox="1"/>
          <p:nvPr/>
        </p:nvSpPr>
        <p:spPr>
          <a:xfrm>
            <a:off x="6480338" y="2150313"/>
            <a:ext cx="1302300" cy="540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300"/>
              <a:t>RANGE</a:t>
            </a:r>
            <a:endParaRPr sz="2300"/>
          </a:p>
        </p:txBody>
      </p:sp>
      <p:cxnSp>
        <p:nvCxnSpPr>
          <p:cNvPr id="866" name="Google Shape;866;p78"/>
          <p:cNvCxnSpPr>
            <a:stCxn id="867" idx="3"/>
            <a:endCxn id="865" idx="1"/>
          </p:cNvCxnSpPr>
          <p:nvPr/>
        </p:nvCxnSpPr>
        <p:spPr>
          <a:xfrm>
            <a:off x="4258538" y="2420763"/>
            <a:ext cx="2221800" cy="0"/>
          </a:xfrm>
          <a:prstGeom prst="straightConnector1">
            <a:avLst/>
          </a:prstGeom>
          <a:noFill/>
          <a:ln cap="flat" cmpd="sng" w="9525">
            <a:solidFill>
              <a:schemeClr val="dk2"/>
            </a:solidFill>
            <a:prstDash val="solid"/>
            <a:round/>
            <a:headEnd len="med" w="med" type="none"/>
            <a:tailEnd len="med" w="med" type="triangle"/>
          </a:ln>
        </p:spPr>
      </p:cxnSp>
      <p:sp>
        <p:nvSpPr>
          <p:cNvPr id="868" name="Google Shape;868;p78"/>
          <p:cNvSpPr txBox="1"/>
          <p:nvPr/>
        </p:nvSpPr>
        <p:spPr>
          <a:xfrm>
            <a:off x="6989488" y="2733188"/>
            <a:ext cx="1302300" cy="540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300"/>
              <a:t>RANGE</a:t>
            </a:r>
            <a:endParaRPr sz="2300"/>
          </a:p>
        </p:txBody>
      </p:sp>
      <p:cxnSp>
        <p:nvCxnSpPr>
          <p:cNvPr id="869" name="Google Shape;869;p78"/>
          <p:cNvCxnSpPr>
            <a:stCxn id="870" idx="3"/>
            <a:endCxn id="868" idx="1"/>
          </p:cNvCxnSpPr>
          <p:nvPr/>
        </p:nvCxnSpPr>
        <p:spPr>
          <a:xfrm>
            <a:off x="4767688" y="3003638"/>
            <a:ext cx="2221800" cy="0"/>
          </a:xfrm>
          <a:prstGeom prst="straightConnector1">
            <a:avLst/>
          </a:prstGeom>
          <a:noFill/>
          <a:ln cap="flat" cmpd="sng" w="9525">
            <a:solidFill>
              <a:schemeClr val="dk2"/>
            </a:solidFill>
            <a:prstDash val="solid"/>
            <a:round/>
            <a:headEnd len="med" w="med" type="none"/>
            <a:tailEnd len="med" w="med" type="triangle"/>
          </a:ln>
        </p:spPr>
      </p:cxnSp>
      <p:pic>
        <p:nvPicPr>
          <p:cNvPr id="871" name="Google Shape;871;p78"/>
          <p:cNvPicPr preferRelativeResize="0"/>
          <p:nvPr/>
        </p:nvPicPr>
        <p:blipFill>
          <a:blip r:embed="rId3">
            <a:alphaModFix/>
          </a:blip>
          <a:stretch>
            <a:fillRect/>
          </a:stretch>
        </p:blipFill>
        <p:spPr>
          <a:xfrm>
            <a:off x="1196663" y="946209"/>
            <a:ext cx="2497700" cy="1783384"/>
          </a:xfrm>
          <a:prstGeom prst="rect">
            <a:avLst/>
          </a:prstGeom>
          <a:noFill/>
          <a:ln>
            <a:noFill/>
          </a:ln>
        </p:spPr>
      </p:pic>
      <p:pic>
        <p:nvPicPr>
          <p:cNvPr id="872" name="Google Shape;872;p78"/>
          <p:cNvPicPr preferRelativeResize="0"/>
          <p:nvPr/>
        </p:nvPicPr>
        <p:blipFill>
          <a:blip r:embed="rId3">
            <a:alphaModFix/>
          </a:blip>
          <a:stretch>
            <a:fillRect/>
          </a:stretch>
        </p:blipFill>
        <p:spPr>
          <a:xfrm>
            <a:off x="1760838" y="1529084"/>
            <a:ext cx="2497700" cy="1783384"/>
          </a:xfrm>
          <a:prstGeom prst="rect">
            <a:avLst/>
          </a:prstGeom>
          <a:noFill/>
          <a:ln>
            <a:noFill/>
          </a:ln>
        </p:spPr>
      </p:pic>
      <p:pic>
        <p:nvPicPr>
          <p:cNvPr id="873" name="Google Shape;873;p78"/>
          <p:cNvPicPr preferRelativeResize="0"/>
          <p:nvPr/>
        </p:nvPicPr>
        <p:blipFill>
          <a:blip r:embed="rId3">
            <a:alphaModFix/>
          </a:blip>
          <a:stretch>
            <a:fillRect/>
          </a:stretch>
        </p:blipFill>
        <p:spPr>
          <a:xfrm>
            <a:off x="2269988" y="2111959"/>
            <a:ext cx="2497700" cy="1783384"/>
          </a:xfrm>
          <a:prstGeom prst="rect">
            <a:avLst/>
          </a:prstGeom>
          <a:noFill/>
          <a:ln>
            <a:noFill/>
          </a:ln>
        </p:spPr>
      </p:pic>
      <p:sp>
        <p:nvSpPr>
          <p:cNvPr id="874" name="Google Shape;874;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5" name="Google Shape;875;p78"/>
          <p:cNvSpPr txBox="1"/>
          <p:nvPr/>
        </p:nvSpPr>
        <p:spPr>
          <a:xfrm>
            <a:off x="574025" y="148700"/>
            <a:ext cx="8006100" cy="6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t>Assumption : Each frame when analysed provides a value of range </a:t>
            </a:r>
            <a:r>
              <a:rPr b="1" lang="en" sz="1700">
                <a:solidFill>
                  <a:srgbClr val="FF0000"/>
                </a:solidFill>
              </a:rPr>
              <a:t>independent</a:t>
            </a:r>
            <a:r>
              <a:rPr b="1" lang="en" sz="1700">
                <a:solidFill>
                  <a:srgbClr val="980000"/>
                </a:solidFill>
              </a:rPr>
              <a:t> </a:t>
            </a:r>
            <a:r>
              <a:rPr lang="en" sz="1700"/>
              <a:t>of the other frames</a:t>
            </a:r>
            <a:endParaRPr sz="1700"/>
          </a:p>
        </p:txBody>
      </p:sp>
      <p:sp>
        <p:nvSpPr>
          <p:cNvPr id="876" name="Google Shape;876;p78"/>
          <p:cNvSpPr txBox="1"/>
          <p:nvPr/>
        </p:nvSpPr>
        <p:spPr>
          <a:xfrm>
            <a:off x="866050" y="4277600"/>
            <a:ext cx="7140000" cy="5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This assumption is not true, as the range has a dependency on the previous frame value, which shows </a:t>
            </a:r>
            <a:r>
              <a:rPr lang="en">
                <a:solidFill>
                  <a:srgbClr val="FF0000"/>
                </a:solidFill>
              </a:rPr>
              <a:t>RNNs</a:t>
            </a:r>
            <a:r>
              <a:rPr lang="en"/>
              <a:t> would be a </a:t>
            </a:r>
            <a:r>
              <a:rPr lang="en">
                <a:solidFill>
                  <a:srgbClr val="FF0000"/>
                </a:solidFill>
              </a:rPr>
              <a:t>better fit</a:t>
            </a:r>
            <a:r>
              <a:rPr lang="en"/>
              <a:t> at solving the above problem.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79"/>
          <p:cNvSpPr txBox="1"/>
          <p:nvPr>
            <p:ph idx="1" type="body"/>
          </p:nvPr>
        </p:nvSpPr>
        <p:spPr>
          <a:xfrm>
            <a:off x="6281725" y="679625"/>
            <a:ext cx="2683200" cy="365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Inference - The map from the feature space to Range has some complexities (non-linearities) which a linear regressor fails to capture</a:t>
            </a:r>
            <a:endParaRPr/>
          </a:p>
          <a:p>
            <a:pPr indent="0" lvl="0" marL="0" rtl="0" algn="just">
              <a:spcBef>
                <a:spcPts val="1600"/>
              </a:spcBef>
              <a:spcAft>
                <a:spcPts val="0"/>
              </a:spcAft>
              <a:buNone/>
            </a:pPr>
            <a:r>
              <a:t/>
            </a:r>
            <a:endParaRPr/>
          </a:p>
          <a:p>
            <a:pPr indent="0" lvl="0" marL="0" rtl="0" algn="just">
              <a:spcBef>
                <a:spcPts val="1600"/>
              </a:spcBef>
              <a:spcAft>
                <a:spcPts val="1600"/>
              </a:spcAft>
              <a:buNone/>
            </a:pPr>
            <a:r>
              <a:rPr lang="en"/>
              <a:t>Hence we move on to SVM class of regressors.</a:t>
            </a:r>
            <a:endParaRPr/>
          </a:p>
        </p:txBody>
      </p:sp>
      <p:pic>
        <p:nvPicPr>
          <p:cNvPr id="882" name="Google Shape;882;p79"/>
          <p:cNvPicPr preferRelativeResize="0"/>
          <p:nvPr/>
        </p:nvPicPr>
        <p:blipFill rotWithShape="1">
          <a:blip r:embed="rId3">
            <a:alphaModFix/>
          </a:blip>
          <a:srcRect b="0" l="4995" r="-1427" t="0"/>
          <a:stretch/>
        </p:blipFill>
        <p:spPr>
          <a:xfrm>
            <a:off x="0" y="0"/>
            <a:ext cx="6096301" cy="5143500"/>
          </a:xfrm>
          <a:prstGeom prst="rect">
            <a:avLst/>
          </a:prstGeom>
          <a:noFill/>
          <a:ln>
            <a:noFill/>
          </a:ln>
        </p:spPr>
      </p:pic>
      <p:sp>
        <p:nvSpPr>
          <p:cNvPr id="883" name="Google Shape;883;p79"/>
          <p:cNvSpPr/>
          <p:nvPr/>
        </p:nvSpPr>
        <p:spPr>
          <a:xfrm flipH="1">
            <a:off x="6096275" y="0"/>
            <a:ext cx="435300" cy="246000"/>
          </a:xfrm>
          <a:prstGeom prst="rect">
            <a:avLst/>
          </a:prstGeom>
          <a:solidFill>
            <a:srgbClr val="FFFFFF">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80"/>
          <p:cNvSpPr txBox="1"/>
          <p:nvPr>
            <p:ph idx="1" type="body"/>
          </p:nvPr>
        </p:nvSpPr>
        <p:spPr>
          <a:xfrm>
            <a:off x="6281725" y="679625"/>
            <a:ext cx="2683200" cy="365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100"/>
              <a:t>Inference -</a:t>
            </a:r>
            <a:endParaRPr sz="1100"/>
          </a:p>
          <a:p>
            <a:pPr indent="0" lvl="0" marL="0" rtl="0" algn="just">
              <a:spcBef>
                <a:spcPts val="1600"/>
              </a:spcBef>
              <a:spcAft>
                <a:spcPts val="0"/>
              </a:spcAft>
              <a:buNone/>
            </a:pPr>
            <a:r>
              <a:rPr lang="en" sz="1100"/>
              <a:t>SVMs do not perform well on highly skewed/imbalanced data sets. These are training data sets in which the number of samples that fall in one of the classes far outnumber those that are a member of the other class. Customer churn data sets are typically in this group because when you collect the training set, among a million customers during a particular time period, there would be very few who have actually churned</a:t>
            </a:r>
            <a:r>
              <a:rPr lang="en" sz="1100"/>
              <a:t> .</a:t>
            </a:r>
            <a:endParaRPr sz="1100"/>
          </a:p>
          <a:p>
            <a:pPr indent="0" lvl="0" marL="0" rtl="0" algn="just">
              <a:spcBef>
                <a:spcPts val="1600"/>
              </a:spcBef>
              <a:spcAft>
                <a:spcPts val="0"/>
              </a:spcAft>
              <a:buNone/>
            </a:pPr>
            <a:r>
              <a:rPr lang="en" sz="1100"/>
              <a:t>S</a:t>
            </a:r>
            <a:r>
              <a:rPr lang="en" sz="1100"/>
              <a:t>VMs are also not a good option especially if you have multiple classes. Ultimately in this case, you get back to a binary classifier and then use some kind of a voting mechanism to classify a sample to one of the classes.</a:t>
            </a:r>
            <a:endParaRPr sz="1100"/>
          </a:p>
          <a:p>
            <a:pPr indent="0" lvl="0" marL="0" rtl="0" algn="just">
              <a:spcBef>
                <a:spcPts val="1600"/>
              </a:spcBef>
              <a:spcAft>
                <a:spcPts val="1600"/>
              </a:spcAft>
              <a:buNone/>
            </a:pPr>
            <a:r>
              <a:t/>
            </a:r>
            <a:endParaRPr sz="1100"/>
          </a:p>
        </p:txBody>
      </p:sp>
      <p:pic>
        <p:nvPicPr>
          <p:cNvPr id="890" name="Google Shape;890;p80"/>
          <p:cNvPicPr preferRelativeResize="0"/>
          <p:nvPr/>
        </p:nvPicPr>
        <p:blipFill rotWithShape="1">
          <a:blip r:embed="rId3">
            <a:alphaModFix/>
          </a:blip>
          <a:srcRect b="0" l="1749" r="4176" t="0"/>
          <a:stretch/>
        </p:blipFill>
        <p:spPr>
          <a:xfrm>
            <a:off x="0" y="0"/>
            <a:ext cx="6096301" cy="5143500"/>
          </a:xfrm>
          <a:prstGeom prst="rect">
            <a:avLst/>
          </a:prstGeom>
          <a:noFill/>
          <a:ln>
            <a:noFill/>
          </a:ln>
        </p:spPr>
      </p:pic>
      <p:sp>
        <p:nvSpPr>
          <p:cNvPr id="891" name="Google Shape;891;p80"/>
          <p:cNvSpPr/>
          <p:nvPr/>
        </p:nvSpPr>
        <p:spPr>
          <a:xfrm flipH="1">
            <a:off x="6096275" y="0"/>
            <a:ext cx="435300" cy="246000"/>
          </a:xfrm>
          <a:prstGeom prst="rect">
            <a:avLst/>
          </a:prstGeom>
          <a:solidFill>
            <a:srgbClr val="FFFFFF">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81"/>
          <p:cNvSpPr txBox="1"/>
          <p:nvPr>
            <p:ph idx="1" type="body"/>
          </p:nvPr>
        </p:nvSpPr>
        <p:spPr>
          <a:xfrm>
            <a:off x="6281725" y="679625"/>
            <a:ext cx="2683200" cy="365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Inference -</a:t>
            </a:r>
            <a:endParaRPr sz="1500"/>
          </a:p>
          <a:p>
            <a:pPr indent="0" lvl="0" marL="0" rtl="0" algn="just">
              <a:spcBef>
                <a:spcPts val="1600"/>
              </a:spcBef>
              <a:spcAft>
                <a:spcPts val="0"/>
              </a:spcAft>
              <a:buNone/>
            </a:pPr>
            <a:r>
              <a:rPr lang="en" sz="1500"/>
              <a:t>Non-linear SVMs perform better proving a complex non-linearity exists in the system. This in line with the previous observation we had.</a:t>
            </a:r>
            <a:endParaRPr sz="1500"/>
          </a:p>
          <a:p>
            <a:pPr indent="0" lvl="0" marL="0" rtl="0" algn="just">
              <a:spcBef>
                <a:spcPts val="1600"/>
              </a:spcBef>
              <a:spcAft>
                <a:spcPts val="1600"/>
              </a:spcAft>
              <a:buNone/>
            </a:pPr>
            <a:r>
              <a:rPr lang="en" sz="1500"/>
              <a:t>Hence we proceed to capture complex nonlinearities using ANN and Tree Regressor.</a:t>
            </a:r>
            <a:endParaRPr sz="1500"/>
          </a:p>
        </p:txBody>
      </p:sp>
      <p:pic>
        <p:nvPicPr>
          <p:cNvPr id="898" name="Google Shape;898;p81"/>
          <p:cNvPicPr preferRelativeResize="0"/>
          <p:nvPr/>
        </p:nvPicPr>
        <p:blipFill rotWithShape="1">
          <a:blip r:embed="rId3">
            <a:alphaModFix/>
          </a:blip>
          <a:srcRect b="0" l="1571" r="4310" t="0"/>
          <a:stretch/>
        </p:blipFill>
        <p:spPr>
          <a:xfrm>
            <a:off x="0" y="0"/>
            <a:ext cx="6096301" cy="5143500"/>
          </a:xfrm>
          <a:prstGeom prst="rect">
            <a:avLst/>
          </a:prstGeom>
          <a:noFill/>
          <a:ln>
            <a:noFill/>
          </a:ln>
        </p:spPr>
      </p:pic>
      <p:sp>
        <p:nvSpPr>
          <p:cNvPr id="899" name="Google Shape;899;p81"/>
          <p:cNvSpPr/>
          <p:nvPr/>
        </p:nvSpPr>
        <p:spPr>
          <a:xfrm flipH="1">
            <a:off x="6096275" y="0"/>
            <a:ext cx="435300" cy="246000"/>
          </a:xfrm>
          <a:prstGeom prst="rect">
            <a:avLst/>
          </a:prstGeom>
          <a:solidFill>
            <a:srgbClr val="FFFFFF">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Google Shape;905;p82"/>
          <p:cNvSpPr txBox="1"/>
          <p:nvPr>
            <p:ph idx="1" type="body"/>
          </p:nvPr>
        </p:nvSpPr>
        <p:spPr>
          <a:xfrm>
            <a:off x="6281725" y="679625"/>
            <a:ext cx="2683200" cy="365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Inference -</a:t>
            </a:r>
            <a:endParaRPr sz="1500"/>
          </a:p>
          <a:p>
            <a:pPr indent="0" lvl="0" marL="0" rtl="0" algn="just">
              <a:spcBef>
                <a:spcPts val="1600"/>
              </a:spcBef>
              <a:spcAft>
                <a:spcPts val="0"/>
              </a:spcAft>
              <a:buNone/>
            </a:pPr>
            <a:r>
              <a:rPr lang="en" sz="1500"/>
              <a:t>Non-linear SVMs perform better proving a complex non-linearity exists in the system. This in line with the previous observation we had.</a:t>
            </a:r>
            <a:endParaRPr sz="1500"/>
          </a:p>
          <a:p>
            <a:pPr indent="0" lvl="0" marL="0" rtl="0" algn="just">
              <a:spcBef>
                <a:spcPts val="1600"/>
              </a:spcBef>
              <a:spcAft>
                <a:spcPts val="1600"/>
              </a:spcAft>
              <a:buNone/>
            </a:pPr>
            <a:r>
              <a:rPr lang="en" sz="1500"/>
              <a:t>Hence we proceed to capture complex nonlinearities using ANN and Tree Regressor.</a:t>
            </a:r>
            <a:endParaRPr sz="1500"/>
          </a:p>
        </p:txBody>
      </p:sp>
      <p:pic>
        <p:nvPicPr>
          <p:cNvPr id="906" name="Google Shape;906;p82"/>
          <p:cNvPicPr preferRelativeResize="0"/>
          <p:nvPr/>
        </p:nvPicPr>
        <p:blipFill rotWithShape="1">
          <a:blip r:embed="rId3">
            <a:alphaModFix/>
          </a:blip>
          <a:srcRect b="0" l="1571" r="4310" t="0"/>
          <a:stretch/>
        </p:blipFill>
        <p:spPr>
          <a:xfrm>
            <a:off x="0" y="0"/>
            <a:ext cx="6096301" cy="5143500"/>
          </a:xfrm>
          <a:prstGeom prst="rect">
            <a:avLst/>
          </a:prstGeom>
          <a:noFill/>
          <a:ln>
            <a:noFill/>
          </a:ln>
        </p:spPr>
      </p:pic>
      <p:sp>
        <p:nvSpPr>
          <p:cNvPr id="907" name="Google Shape;907;p82"/>
          <p:cNvSpPr/>
          <p:nvPr/>
        </p:nvSpPr>
        <p:spPr>
          <a:xfrm flipH="1">
            <a:off x="6096275" y="0"/>
            <a:ext cx="435300" cy="246000"/>
          </a:xfrm>
          <a:prstGeom prst="rect">
            <a:avLst/>
          </a:prstGeom>
          <a:solidFill>
            <a:srgbClr val="FFFFFF">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29"/>
          <p:cNvSpPr txBox="1"/>
          <p:nvPr>
            <p:ph type="ctrTitle"/>
          </p:nvPr>
        </p:nvSpPr>
        <p:spPr>
          <a:xfrm>
            <a:off x="402950" y="703750"/>
            <a:ext cx="3252600" cy="63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Causes of failure</a:t>
            </a:r>
            <a:endParaRPr sz="3500"/>
          </a:p>
        </p:txBody>
      </p:sp>
      <p:sp>
        <p:nvSpPr>
          <p:cNvPr id="367" name="Google Shape;367;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8" name="Google Shape;368;p29"/>
          <p:cNvPicPr preferRelativeResize="0"/>
          <p:nvPr/>
        </p:nvPicPr>
        <p:blipFill>
          <a:blip r:embed="rId3">
            <a:alphaModFix/>
          </a:blip>
          <a:stretch>
            <a:fillRect/>
          </a:stretch>
        </p:blipFill>
        <p:spPr>
          <a:xfrm>
            <a:off x="6660276" y="1135322"/>
            <a:ext cx="1716724" cy="2032951"/>
          </a:xfrm>
          <a:prstGeom prst="rect">
            <a:avLst/>
          </a:prstGeom>
          <a:noFill/>
          <a:ln>
            <a:noFill/>
          </a:ln>
        </p:spPr>
      </p:pic>
      <p:sp>
        <p:nvSpPr>
          <p:cNvPr id="369" name="Google Shape;369;p29"/>
          <p:cNvSpPr/>
          <p:nvPr/>
        </p:nvSpPr>
        <p:spPr>
          <a:xfrm>
            <a:off x="821800" y="1781175"/>
            <a:ext cx="1148100" cy="10575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a:off x="6825150" y="3806700"/>
            <a:ext cx="1148100" cy="10575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txBox="1"/>
          <p:nvPr/>
        </p:nvSpPr>
        <p:spPr>
          <a:xfrm>
            <a:off x="255450" y="1629075"/>
            <a:ext cx="8661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Site 1</a:t>
            </a:r>
            <a:endParaRPr>
              <a:solidFill>
                <a:schemeClr val="lt1"/>
              </a:solidFill>
            </a:endParaRPr>
          </a:p>
        </p:txBody>
      </p:sp>
      <p:sp>
        <p:nvSpPr>
          <p:cNvPr id="372" name="Google Shape;372;p29"/>
          <p:cNvSpPr txBox="1"/>
          <p:nvPr/>
        </p:nvSpPr>
        <p:spPr>
          <a:xfrm>
            <a:off x="7779450" y="4698925"/>
            <a:ext cx="8661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Site 2</a:t>
            </a:r>
            <a:endParaRPr>
              <a:solidFill>
                <a:schemeClr val="lt1"/>
              </a:solidFill>
            </a:endParaRPr>
          </a:p>
        </p:txBody>
      </p:sp>
      <p:sp>
        <p:nvSpPr>
          <p:cNvPr id="373" name="Google Shape;373;p29"/>
          <p:cNvSpPr txBox="1"/>
          <p:nvPr/>
        </p:nvSpPr>
        <p:spPr>
          <a:xfrm>
            <a:off x="821800" y="2241800"/>
            <a:ext cx="866100" cy="2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EOTS 1</a:t>
            </a:r>
            <a:endParaRPr/>
          </a:p>
        </p:txBody>
      </p:sp>
      <p:sp>
        <p:nvSpPr>
          <p:cNvPr id="374" name="Google Shape;374;p29"/>
          <p:cNvSpPr txBox="1"/>
          <p:nvPr/>
        </p:nvSpPr>
        <p:spPr>
          <a:xfrm>
            <a:off x="6825150" y="4327725"/>
            <a:ext cx="866100" cy="2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EOTS 2</a:t>
            </a:r>
            <a:endParaRPr/>
          </a:p>
        </p:txBody>
      </p:sp>
      <p:cxnSp>
        <p:nvCxnSpPr>
          <p:cNvPr id="375" name="Google Shape;375;p29"/>
          <p:cNvCxnSpPr>
            <a:stCxn id="369" idx="5"/>
            <a:endCxn id="368" idx="1"/>
          </p:cNvCxnSpPr>
          <p:nvPr/>
        </p:nvCxnSpPr>
        <p:spPr>
          <a:xfrm flipH="1" rot="10800000">
            <a:off x="1969900" y="2151938"/>
            <a:ext cx="4690500" cy="25800"/>
          </a:xfrm>
          <a:prstGeom prst="straightConnector1">
            <a:avLst/>
          </a:prstGeom>
          <a:noFill/>
          <a:ln cap="flat" cmpd="sng" w="9525">
            <a:solidFill>
              <a:schemeClr val="lt1"/>
            </a:solidFill>
            <a:prstDash val="solid"/>
            <a:round/>
            <a:headEnd len="med" w="med" type="none"/>
            <a:tailEnd len="med" w="med" type="triangle"/>
          </a:ln>
        </p:spPr>
      </p:cxnSp>
      <p:cxnSp>
        <p:nvCxnSpPr>
          <p:cNvPr id="376" name="Google Shape;376;p29"/>
          <p:cNvCxnSpPr>
            <a:stCxn id="370" idx="0"/>
          </p:cNvCxnSpPr>
          <p:nvPr/>
        </p:nvCxnSpPr>
        <p:spPr>
          <a:xfrm flipH="1" rot="10800000">
            <a:off x="7531388" y="2887800"/>
            <a:ext cx="11400" cy="918900"/>
          </a:xfrm>
          <a:prstGeom prst="straightConnector1">
            <a:avLst/>
          </a:prstGeom>
          <a:noFill/>
          <a:ln cap="flat" cmpd="sng" w="9525">
            <a:solidFill>
              <a:schemeClr val="lt1"/>
            </a:solidFill>
            <a:prstDash val="solid"/>
            <a:round/>
            <a:headEnd len="med" w="med" type="none"/>
            <a:tailEnd len="med" w="med" type="triangle"/>
          </a:ln>
        </p:spPr>
      </p:cxnSp>
      <p:sp>
        <p:nvSpPr>
          <p:cNvPr id="377" name="Google Shape;377;p29"/>
          <p:cNvSpPr/>
          <p:nvPr/>
        </p:nvSpPr>
        <p:spPr>
          <a:xfrm>
            <a:off x="767400" y="4159525"/>
            <a:ext cx="979200" cy="5037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9"/>
          <p:cNvSpPr txBox="1"/>
          <p:nvPr/>
        </p:nvSpPr>
        <p:spPr>
          <a:xfrm>
            <a:off x="832100" y="4269625"/>
            <a:ext cx="1192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   CDP</a:t>
            </a:r>
            <a:endParaRPr sz="1200"/>
          </a:p>
        </p:txBody>
      </p:sp>
      <p:cxnSp>
        <p:nvCxnSpPr>
          <p:cNvPr id="379" name="Google Shape;379;p29"/>
          <p:cNvCxnSpPr>
            <a:stCxn id="374" idx="1"/>
          </p:cNvCxnSpPr>
          <p:nvPr/>
        </p:nvCxnSpPr>
        <p:spPr>
          <a:xfrm flipH="1">
            <a:off x="1762350" y="4461675"/>
            <a:ext cx="5062800" cy="7200"/>
          </a:xfrm>
          <a:prstGeom prst="straightConnector1">
            <a:avLst/>
          </a:prstGeom>
          <a:noFill/>
          <a:ln cap="flat" cmpd="sng" w="9525">
            <a:solidFill>
              <a:schemeClr val="lt1"/>
            </a:solidFill>
            <a:prstDash val="solid"/>
            <a:round/>
            <a:headEnd len="med" w="med" type="none"/>
            <a:tailEnd len="med" w="med" type="triangle"/>
          </a:ln>
        </p:spPr>
      </p:cxnSp>
      <p:cxnSp>
        <p:nvCxnSpPr>
          <p:cNvPr id="380" name="Google Shape;380;p29"/>
          <p:cNvCxnSpPr>
            <a:stCxn id="369" idx="3"/>
            <a:endCxn id="377" idx="1"/>
          </p:cNvCxnSpPr>
          <p:nvPr/>
        </p:nvCxnSpPr>
        <p:spPr>
          <a:xfrm flipH="1">
            <a:off x="1257063" y="2838675"/>
            <a:ext cx="6600" cy="1320900"/>
          </a:xfrm>
          <a:prstGeom prst="straightConnector1">
            <a:avLst/>
          </a:prstGeom>
          <a:noFill/>
          <a:ln cap="flat" cmpd="sng" w="9525">
            <a:solidFill>
              <a:schemeClr val="lt1"/>
            </a:solidFill>
            <a:prstDash val="solid"/>
            <a:round/>
            <a:headEnd len="med" w="med" type="none"/>
            <a:tailEnd len="med" w="med" type="triangle"/>
          </a:ln>
        </p:spPr>
      </p:cxnSp>
      <p:sp>
        <p:nvSpPr>
          <p:cNvPr id="381" name="Google Shape;381;p29"/>
          <p:cNvSpPr txBox="1"/>
          <p:nvPr/>
        </p:nvSpPr>
        <p:spPr>
          <a:xfrm rot="1561">
            <a:off x="2920500" y="1781918"/>
            <a:ext cx="330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Failure in Tracking due to clouds</a:t>
            </a:r>
            <a:endParaRPr>
              <a:solidFill>
                <a:schemeClr val="accent5"/>
              </a:solidFill>
            </a:endParaRPr>
          </a:p>
        </p:txBody>
      </p:sp>
      <p:sp>
        <p:nvSpPr>
          <p:cNvPr id="382" name="Google Shape;382;p29"/>
          <p:cNvSpPr txBox="1"/>
          <p:nvPr/>
        </p:nvSpPr>
        <p:spPr>
          <a:xfrm>
            <a:off x="7467250" y="3192952"/>
            <a:ext cx="8661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Loss of Tracking</a:t>
            </a:r>
            <a:endParaRPr>
              <a:solidFill>
                <a:schemeClr val="accent5"/>
              </a:solidFill>
            </a:endParaRPr>
          </a:p>
        </p:txBody>
      </p:sp>
      <p:sp>
        <p:nvSpPr>
          <p:cNvPr id="383" name="Google Shape;383;p29"/>
          <p:cNvSpPr txBox="1"/>
          <p:nvPr/>
        </p:nvSpPr>
        <p:spPr>
          <a:xfrm>
            <a:off x="2482875" y="4441825"/>
            <a:ext cx="3606000" cy="2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Wrong timestamp sync b/w 2 sites</a:t>
            </a:r>
            <a:endParaRPr>
              <a:solidFill>
                <a:schemeClr val="accent5"/>
              </a:solidFill>
            </a:endParaRPr>
          </a:p>
        </p:txBody>
      </p:sp>
      <p:sp>
        <p:nvSpPr>
          <p:cNvPr id="384" name="Google Shape;384;p29"/>
          <p:cNvSpPr txBox="1"/>
          <p:nvPr/>
        </p:nvSpPr>
        <p:spPr>
          <a:xfrm>
            <a:off x="168000" y="3310850"/>
            <a:ext cx="1041000" cy="2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Downlink</a:t>
            </a:r>
            <a:endParaRPr>
              <a:solidFill>
                <a:schemeClr val="accent5"/>
              </a:solidFill>
            </a:endParaRPr>
          </a:p>
          <a:p>
            <a:pPr indent="0" lvl="0" marL="0" rtl="0" algn="ctr">
              <a:spcBef>
                <a:spcPts val="0"/>
              </a:spcBef>
              <a:spcAft>
                <a:spcPts val="0"/>
              </a:spcAft>
              <a:buNone/>
            </a:pPr>
            <a:r>
              <a:rPr lang="en">
                <a:solidFill>
                  <a:schemeClr val="accent5"/>
                </a:solidFill>
              </a:rPr>
              <a:t>failure</a:t>
            </a:r>
            <a:endParaRPr>
              <a:solidFill>
                <a:schemeClr val="accent5"/>
              </a:solidFill>
            </a:endParaRPr>
          </a:p>
        </p:txBody>
      </p:sp>
      <p:sp>
        <p:nvSpPr>
          <p:cNvPr id="385" name="Google Shape;385;p29"/>
          <p:cNvSpPr/>
          <p:nvPr/>
        </p:nvSpPr>
        <p:spPr>
          <a:xfrm>
            <a:off x="3474325" y="2626050"/>
            <a:ext cx="2205300" cy="9627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txBox="1"/>
          <p:nvPr/>
        </p:nvSpPr>
        <p:spPr>
          <a:xfrm>
            <a:off x="3726075" y="2887875"/>
            <a:ext cx="1507800" cy="4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R: 23405 m</a:t>
            </a:r>
            <a:endParaRPr/>
          </a:p>
          <a:p>
            <a:pPr indent="0" lvl="0" marL="0" rtl="0" algn="l">
              <a:spcBef>
                <a:spcPts val="0"/>
              </a:spcBef>
              <a:spcAft>
                <a:spcPts val="0"/>
              </a:spcAft>
              <a:buNone/>
            </a:pPr>
            <a:r>
              <a:t/>
            </a:r>
            <a:endParaRPr/>
          </a:p>
        </p:txBody>
      </p:sp>
      <p:cxnSp>
        <p:nvCxnSpPr>
          <p:cNvPr id="387" name="Google Shape;387;p29"/>
          <p:cNvCxnSpPr/>
          <p:nvPr/>
        </p:nvCxnSpPr>
        <p:spPr>
          <a:xfrm flipH="1" rot="10800000">
            <a:off x="1741350" y="3592875"/>
            <a:ext cx="1732200" cy="624300"/>
          </a:xfrm>
          <a:prstGeom prst="straightConnector1">
            <a:avLst/>
          </a:prstGeom>
          <a:noFill/>
          <a:ln cap="flat" cmpd="sng" w="9525">
            <a:solidFill>
              <a:schemeClr val="lt1"/>
            </a:solidFill>
            <a:prstDash val="solid"/>
            <a:round/>
            <a:headEnd len="med" w="med" type="none"/>
            <a:tailEnd len="med" w="med" type="triangle"/>
          </a:ln>
        </p:spPr>
      </p:cxnSp>
      <p:sp>
        <p:nvSpPr>
          <p:cNvPr id="388" name="Google Shape;388;p29"/>
          <p:cNvSpPr txBox="1"/>
          <p:nvPr/>
        </p:nvSpPr>
        <p:spPr>
          <a:xfrm rot="-1122386">
            <a:off x="1969967" y="3650886"/>
            <a:ext cx="1041097" cy="67689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2 sensors</a:t>
            </a:r>
            <a:endParaRPr>
              <a:solidFill>
                <a:schemeClr val="accent5"/>
              </a:solidFill>
            </a:endParaRPr>
          </a:p>
          <a:p>
            <a:pPr indent="0" lvl="0" marL="0" rtl="0" algn="ctr">
              <a:spcBef>
                <a:spcPts val="0"/>
              </a:spcBef>
              <a:spcAft>
                <a:spcPts val="0"/>
              </a:spcAft>
              <a:buNone/>
            </a:pPr>
            <a:r>
              <a:rPr lang="en">
                <a:solidFill>
                  <a:schemeClr val="accent5"/>
                </a:solidFill>
              </a:rPr>
              <a:t>required</a:t>
            </a:r>
            <a:endParaRPr>
              <a:solidFill>
                <a:schemeClr val="accent5"/>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83"/>
          <p:cNvSpPr txBox="1"/>
          <p:nvPr>
            <p:ph idx="1" type="body"/>
          </p:nvPr>
        </p:nvSpPr>
        <p:spPr>
          <a:xfrm>
            <a:off x="6281725" y="679625"/>
            <a:ext cx="2683200" cy="365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Inference -</a:t>
            </a:r>
            <a:endParaRPr sz="1500"/>
          </a:p>
          <a:p>
            <a:pPr indent="0" lvl="0" marL="0" rtl="0" algn="just">
              <a:spcBef>
                <a:spcPts val="1600"/>
              </a:spcBef>
              <a:spcAft>
                <a:spcPts val="0"/>
              </a:spcAft>
              <a:buNone/>
            </a:pPr>
            <a:r>
              <a:rPr lang="en" sz="1500"/>
              <a:t>Decision tree regressor has produced best fits till now only because the training dataset and test dataset are more or less from the same video.</a:t>
            </a:r>
            <a:endParaRPr sz="1500"/>
          </a:p>
          <a:p>
            <a:pPr indent="0" lvl="0" marL="0" rtl="0" algn="just">
              <a:spcBef>
                <a:spcPts val="1600"/>
              </a:spcBef>
              <a:spcAft>
                <a:spcPts val="1600"/>
              </a:spcAft>
              <a:buNone/>
            </a:pPr>
            <a:r>
              <a:rPr lang="en" sz="1500"/>
              <a:t>The scalability of this architecture is a big issue, hence we move to ANN regressor.</a:t>
            </a:r>
            <a:endParaRPr sz="1500"/>
          </a:p>
        </p:txBody>
      </p:sp>
      <p:pic>
        <p:nvPicPr>
          <p:cNvPr id="914" name="Google Shape;914;p83"/>
          <p:cNvPicPr preferRelativeResize="0"/>
          <p:nvPr/>
        </p:nvPicPr>
        <p:blipFill rotWithShape="1">
          <a:blip r:embed="rId3">
            <a:alphaModFix/>
          </a:blip>
          <a:srcRect b="0" l="2936" r="2945" t="0"/>
          <a:stretch/>
        </p:blipFill>
        <p:spPr>
          <a:xfrm>
            <a:off x="0" y="0"/>
            <a:ext cx="6096301" cy="5143500"/>
          </a:xfrm>
          <a:prstGeom prst="rect">
            <a:avLst/>
          </a:prstGeom>
          <a:noFill/>
          <a:ln>
            <a:noFill/>
          </a:ln>
        </p:spPr>
      </p:pic>
      <p:sp>
        <p:nvSpPr>
          <p:cNvPr id="915" name="Google Shape;915;p83"/>
          <p:cNvSpPr/>
          <p:nvPr/>
        </p:nvSpPr>
        <p:spPr>
          <a:xfrm flipH="1">
            <a:off x="6096275" y="0"/>
            <a:ext cx="435300" cy="246000"/>
          </a:xfrm>
          <a:prstGeom prst="rect">
            <a:avLst/>
          </a:prstGeom>
          <a:solidFill>
            <a:srgbClr val="FFFFFF">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84"/>
          <p:cNvSpPr txBox="1"/>
          <p:nvPr>
            <p:ph idx="1" type="body"/>
          </p:nvPr>
        </p:nvSpPr>
        <p:spPr>
          <a:xfrm>
            <a:off x="6281725" y="679625"/>
            <a:ext cx="2683200" cy="365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Inference -</a:t>
            </a:r>
            <a:endParaRPr sz="1500"/>
          </a:p>
          <a:p>
            <a:pPr indent="0" lvl="0" marL="0" rtl="0" algn="just">
              <a:spcBef>
                <a:spcPts val="1600"/>
              </a:spcBef>
              <a:spcAft>
                <a:spcPts val="0"/>
              </a:spcAft>
              <a:buNone/>
            </a:pPr>
            <a:r>
              <a:rPr lang="en" sz="1500"/>
              <a:t>ANNs are tuned by trial and error and are capable of capturing very complex non-linearities.</a:t>
            </a:r>
            <a:endParaRPr sz="1500"/>
          </a:p>
          <a:p>
            <a:pPr indent="0" lvl="0" marL="0" rtl="0" algn="just">
              <a:spcBef>
                <a:spcPts val="1600"/>
              </a:spcBef>
              <a:spcAft>
                <a:spcPts val="1600"/>
              </a:spcAft>
              <a:buNone/>
            </a:pPr>
            <a:r>
              <a:rPr lang="en" sz="1500"/>
              <a:t>The results suggest a network architecture with 20 neurons in the hidden layer seems to outperform the other architectures.</a:t>
            </a:r>
            <a:endParaRPr sz="1500"/>
          </a:p>
        </p:txBody>
      </p:sp>
      <p:pic>
        <p:nvPicPr>
          <p:cNvPr id="922" name="Google Shape;922;p84"/>
          <p:cNvPicPr preferRelativeResize="0"/>
          <p:nvPr/>
        </p:nvPicPr>
        <p:blipFill rotWithShape="1">
          <a:blip r:embed="rId3">
            <a:alphaModFix/>
          </a:blip>
          <a:srcRect b="-1770" l="8173" r="6770" t="-1781"/>
          <a:stretch/>
        </p:blipFill>
        <p:spPr>
          <a:xfrm>
            <a:off x="0" y="0"/>
            <a:ext cx="6096300" cy="5143499"/>
          </a:xfrm>
          <a:prstGeom prst="rect">
            <a:avLst/>
          </a:prstGeom>
          <a:noFill/>
          <a:ln>
            <a:noFill/>
          </a:ln>
        </p:spPr>
      </p:pic>
      <p:sp>
        <p:nvSpPr>
          <p:cNvPr id="923" name="Google Shape;923;p84"/>
          <p:cNvSpPr/>
          <p:nvPr/>
        </p:nvSpPr>
        <p:spPr>
          <a:xfrm flipH="1">
            <a:off x="6096275" y="0"/>
            <a:ext cx="435300" cy="246000"/>
          </a:xfrm>
          <a:prstGeom prst="rect">
            <a:avLst/>
          </a:prstGeom>
          <a:solidFill>
            <a:srgbClr val="FFFFFF">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sp>
        <p:nvSpPr>
          <p:cNvPr id="929" name="Google Shape;929;p85"/>
          <p:cNvSpPr txBox="1"/>
          <p:nvPr>
            <p:ph idx="1" type="body"/>
          </p:nvPr>
        </p:nvSpPr>
        <p:spPr>
          <a:xfrm>
            <a:off x="6281725" y="679625"/>
            <a:ext cx="2683200" cy="365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Inference -</a:t>
            </a:r>
            <a:endParaRPr sz="1500"/>
          </a:p>
          <a:p>
            <a:pPr indent="0" lvl="0" marL="0" rtl="0" algn="just">
              <a:spcBef>
                <a:spcPts val="1600"/>
              </a:spcBef>
              <a:spcAft>
                <a:spcPts val="0"/>
              </a:spcAft>
              <a:buNone/>
            </a:pPr>
            <a:r>
              <a:rPr lang="en" sz="1500"/>
              <a:t>CNNs are best known for their generalization power when compared to other models. Incidentally, they also deliver state of the art results for recognition/classification tasks.</a:t>
            </a:r>
            <a:endParaRPr sz="1500"/>
          </a:p>
          <a:p>
            <a:pPr indent="0" lvl="0" marL="0" rtl="0" algn="just">
              <a:spcBef>
                <a:spcPts val="1600"/>
              </a:spcBef>
              <a:spcAft>
                <a:spcPts val="1600"/>
              </a:spcAft>
              <a:buNone/>
            </a:pPr>
            <a:r>
              <a:rPr lang="en" sz="1500"/>
              <a:t>However the network is supposedly delivering generalisation at the cost of accuracy in our case.</a:t>
            </a:r>
            <a:endParaRPr sz="1500"/>
          </a:p>
        </p:txBody>
      </p:sp>
      <p:pic>
        <p:nvPicPr>
          <p:cNvPr id="930" name="Google Shape;930;p85"/>
          <p:cNvPicPr preferRelativeResize="0"/>
          <p:nvPr/>
        </p:nvPicPr>
        <p:blipFill rotWithShape="1">
          <a:blip r:embed="rId3">
            <a:alphaModFix/>
          </a:blip>
          <a:srcRect b="0" l="5544" r="0" t="0"/>
          <a:stretch/>
        </p:blipFill>
        <p:spPr>
          <a:xfrm>
            <a:off x="0" y="0"/>
            <a:ext cx="6096302" cy="5143499"/>
          </a:xfrm>
          <a:prstGeom prst="rect">
            <a:avLst/>
          </a:prstGeom>
          <a:noFill/>
          <a:ln>
            <a:noFill/>
          </a:ln>
        </p:spPr>
      </p:pic>
      <p:sp>
        <p:nvSpPr>
          <p:cNvPr id="931" name="Google Shape;931;p85"/>
          <p:cNvSpPr/>
          <p:nvPr/>
        </p:nvSpPr>
        <p:spPr>
          <a:xfrm flipH="1">
            <a:off x="6096275" y="0"/>
            <a:ext cx="435300" cy="246000"/>
          </a:xfrm>
          <a:prstGeom prst="rect">
            <a:avLst/>
          </a:prstGeom>
          <a:solidFill>
            <a:srgbClr val="FFFFFF">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86"/>
          <p:cNvSpPr txBox="1"/>
          <p:nvPr>
            <p:ph idx="1" type="body"/>
          </p:nvPr>
        </p:nvSpPr>
        <p:spPr>
          <a:xfrm>
            <a:off x="6281725" y="679625"/>
            <a:ext cx="2683200" cy="365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Inference -</a:t>
            </a:r>
            <a:endParaRPr sz="1500"/>
          </a:p>
          <a:p>
            <a:pPr indent="0" lvl="0" marL="0" rtl="0" algn="just">
              <a:spcBef>
                <a:spcPts val="1600"/>
              </a:spcBef>
              <a:spcAft>
                <a:spcPts val="0"/>
              </a:spcAft>
              <a:buNone/>
            </a:pPr>
            <a:r>
              <a:rPr lang="en" sz="1500"/>
              <a:t>When complexity of CNN is reduced, i.e. a layer from the architecture is removed, we see the CNN performs well on larger ranges and performs very poorly on the smaller ranges.</a:t>
            </a:r>
            <a:endParaRPr sz="1500"/>
          </a:p>
          <a:p>
            <a:pPr indent="0" lvl="0" marL="0" rtl="0" algn="just">
              <a:spcBef>
                <a:spcPts val="1600"/>
              </a:spcBef>
              <a:spcAft>
                <a:spcPts val="1600"/>
              </a:spcAft>
              <a:buNone/>
            </a:pPr>
            <a:r>
              <a:rPr lang="en" sz="1500"/>
              <a:t>This seems natural, as at the initial stages, active propulsion systems emitt plumes which work as noise, for CNN.</a:t>
            </a:r>
            <a:endParaRPr sz="1500"/>
          </a:p>
        </p:txBody>
      </p:sp>
      <p:pic>
        <p:nvPicPr>
          <p:cNvPr id="938" name="Google Shape;938;p86"/>
          <p:cNvPicPr preferRelativeResize="0"/>
          <p:nvPr/>
        </p:nvPicPr>
        <p:blipFill rotWithShape="1">
          <a:blip r:embed="rId3">
            <a:alphaModFix/>
          </a:blip>
          <a:srcRect b="0" l="2936" r="2945" t="0"/>
          <a:stretch/>
        </p:blipFill>
        <p:spPr>
          <a:xfrm>
            <a:off x="0" y="0"/>
            <a:ext cx="6096303" cy="5143500"/>
          </a:xfrm>
          <a:prstGeom prst="rect">
            <a:avLst/>
          </a:prstGeom>
          <a:noFill/>
          <a:ln>
            <a:noFill/>
          </a:ln>
        </p:spPr>
      </p:pic>
      <p:sp>
        <p:nvSpPr>
          <p:cNvPr id="939" name="Google Shape;939;p86"/>
          <p:cNvSpPr/>
          <p:nvPr/>
        </p:nvSpPr>
        <p:spPr>
          <a:xfrm flipH="1">
            <a:off x="6096275" y="0"/>
            <a:ext cx="435300" cy="246000"/>
          </a:xfrm>
          <a:prstGeom prst="rect">
            <a:avLst/>
          </a:prstGeom>
          <a:solidFill>
            <a:srgbClr val="FFFFFF">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87"/>
          <p:cNvSpPr txBox="1"/>
          <p:nvPr>
            <p:ph idx="1" type="body"/>
          </p:nvPr>
        </p:nvSpPr>
        <p:spPr>
          <a:xfrm>
            <a:off x="6281725" y="679625"/>
            <a:ext cx="2683200" cy="365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Inference -</a:t>
            </a:r>
            <a:endParaRPr sz="1500"/>
          </a:p>
          <a:p>
            <a:pPr indent="0" lvl="0" marL="0" rtl="0" algn="just">
              <a:spcBef>
                <a:spcPts val="1600"/>
              </a:spcBef>
              <a:spcAft>
                <a:spcPts val="0"/>
              </a:spcAft>
              <a:buNone/>
            </a:pPr>
            <a:r>
              <a:rPr lang="en" sz="1500"/>
              <a:t>We cannot make the depth of the architecture huge, as the model tends to overfit, as seen.</a:t>
            </a:r>
            <a:endParaRPr sz="1500"/>
          </a:p>
          <a:p>
            <a:pPr indent="0" lvl="0" marL="0" rtl="0" algn="just">
              <a:spcBef>
                <a:spcPts val="1600"/>
              </a:spcBef>
              <a:spcAft>
                <a:spcPts val="0"/>
              </a:spcAft>
              <a:buNone/>
            </a:pPr>
            <a:r>
              <a:rPr lang="en" sz="1500"/>
              <a:t>In this figure, after 2nd Epoch onward, the training RMSE decreases where as Validation RMSE increases.</a:t>
            </a:r>
            <a:endParaRPr sz="1500"/>
          </a:p>
          <a:p>
            <a:pPr indent="0" lvl="0" marL="0" rtl="0" algn="just">
              <a:spcBef>
                <a:spcPts val="1600"/>
              </a:spcBef>
              <a:spcAft>
                <a:spcPts val="1600"/>
              </a:spcAft>
              <a:buNone/>
            </a:pPr>
            <a:r>
              <a:rPr lang="en" sz="1500"/>
              <a:t>This suggests the network is memorizing the training cases, and is a bad solution.</a:t>
            </a:r>
            <a:endParaRPr sz="1500"/>
          </a:p>
        </p:txBody>
      </p:sp>
      <p:pic>
        <p:nvPicPr>
          <p:cNvPr id="946" name="Google Shape;946;p87"/>
          <p:cNvPicPr preferRelativeResize="0"/>
          <p:nvPr/>
        </p:nvPicPr>
        <p:blipFill rotWithShape="1">
          <a:blip r:embed="rId3">
            <a:alphaModFix/>
          </a:blip>
          <a:srcRect b="1100" l="0" r="0" t="-1100"/>
          <a:stretch/>
        </p:blipFill>
        <p:spPr>
          <a:xfrm>
            <a:off x="0" y="0"/>
            <a:ext cx="6096304" cy="5143499"/>
          </a:xfrm>
          <a:prstGeom prst="rect">
            <a:avLst/>
          </a:prstGeom>
          <a:noFill/>
          <a:ln>
            <a:noFill/>
          </a:ln>
        </p:spPr>
      </p:pic>
      <p:sp>
        <p:nvSpPr>
          <p:cNvPr id="947" name="Google Shape;947;p87"/>
          <p:cNvSpPr/>
          <p:nvPr/>
        </p:nvSpPr>
        <p:spPr>
          <a:xfrm flipH="1">
            <a:off x="6096275" y="0"/>
            <a:ext cx="435300" cy="246000"/>
          </a:xfrm>
          <a:prstGeom prst="rect">
            <a:avLst/>
          </a:prstGeom>
          <a:solidFill>
            <a:srgbClr val="FFFFFF">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88"/>
          <p:cNvSpPr txBox="1"/>
          <p:nvPr>
            <p:ph idx="1" type="body"/>
          </p:nvPr>
        </p:nvSpPr>
        <p:spPr>
          <a:xfrm>
            <a:off x="6281725" y="679625"/>
            <a:ext cx="2683200" cy="365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Inference -</a:t>
            </a:r>
            <a:endParaRPr sz="1500"/>
          </a:p>
          <a:p>
            <a:pPr indent="0" lvl="0" marL="0" rtl="0" algn="just">
              <a:spcBef>
                <a:spcPts val="1600"/>
              </a:spcBef>
              <a:spcAft>
                <a:spcPts val="0"/>
              </a:spcAft>
              <a:buNone/>
            </a:pPr>
            <a:r>
              <a:rPr lang="en" sz="1500"/>
              <a:t>After all the above observations, this is the best achieved results from the chosen architecture.</a:t>
            </a:r>
            <a:endParaRPr sz="1500"/>
          </a:p>
          <a:p>
            <a:pPr indent="0" lvl="0" marL="0" rtl="0" algn="just">
              <a:spcBef>
                <a:spcPts val="1600"/>
              </a:spcBef>
              <a:spcAft>
                <a:spcPts val="1600"/>
              </a:spcAft>
              <a:buNone/>
            </a:pPr>
            <a:r>
              <a:rPr lang="en" sz="1500"/>
              <a:t>Key observation is that the CNN works very well for all the range values which was not the case earlier.</a:t>
            </a:r>
            <a:endParaRPr sz="1500"/>
          </a:p>
        </p:txBody>
      </p:sp>
      <p:sp>
        <p:nvSpPr>
          <p:cNvPr id="954" name="Google Shape;954;p88"/>
          <p:cNvSpPr/>
          <p:nvPr/>
        </p:nvSpPr>
        <p:spPr>
          <a:xfrm flipH="1">
            <a:off x="6096275" y="0"/>
            <a:ext cx="435300" cy="246000"/>
          </a:xfrm>
          <a:prstGeom prst="rect">
            <a:avLst/>
          </a:prstGeom>
          <a:solidFill>
            <a:srgbClr val="FFFFFF">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5" name="Google Shape;955;p88"/>
          <p:cNvPicPr preferRelativeResize="0"/>
          <p:nvPr/>
        </p:nvPicPr>
        <p:blipFill>
          <a:blip r:embed="rId3">
            <a:alphaModFix/>
          </a:blip>
          <a:stretch>
            <a:fillRect/>
          </a:stretch>
        </p:blipFill>
        <p:spPr>
          <a:xfrm>
            <a:off x="0" y="0"/>
            <a:ext cx="6096275" cy="5143500"/>
          </a:xfrm>
          <a:prstGeom prst="rect">
            <a:avLst/>
          </a:prstGeom>
          <a:noFill/>
          <a:ln>
            <a:noFill/>
          </a:ln>
        </p:spPr>
      </p:pic>
      <p:sp>
        <p:nvSpPr>
          <p:cNvPr id="956" name="Google Shape;956;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89"/>
          <p:cNvSpPr txBox="1"/>
          <p:nvPr>
            <p:ph idx="1" type="body"/>
          </p:nvPr>
        </p:nvSpPr>
        <p:spPr>
          <a:xfrm>
            <a:off x="6281725" y="679625"/>
            <a:ext cx="2683200" cy="4058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Inference -</a:t>
            </a:r>
            <a:endParaRPr sz="1500"/>
          </a:p>
          <a:p>
            <a:pPr indent="0" lvl="0" marL="0" rtl="0" algn="just">
              <a:spcBef>
                <a:spcPts val="1600"/>
              </a:spcBef>
              <a:spcAft>
                <a:spcPts val="0"/>
              </a:spcAft>
              <a:buNone/>
            </a:pPr>
            <a:r>
              <a:rPr lang="en" sz="1500"/>
              <a:t>Though we see a </a:t>
            </a:r>
            <a:r>
              <a:rPr lang="en" sz="1500"/>
              <a:t>similar</a:t>
            </a:r>
            <a:r>
              <a:rPr lang="en" sz="1500"/>
              <a:t> start in rmse and loss data as before, but the values goes to zero very fast and stays very low throughout the training.</a:t>
            </a:r>
            <a:endParaRPr sz="1500"/>
          </a:p>
          <a:p>
            <a:pPr indent="0" lvl="0" marL="0" rtl="0" algn="just">
              <a:spcBef>
                <a:spcPts val="1600"/>
              </a:spcBef>
              <a:spcAft>
                <a:spcPts val="0"/>
              </a:spcAft>
              <a:buNone/>
            </a:pPr>
            <a:r>
              <a:rPr lang="en" sz="1500"/>
              <a:t>Key observation is that the CNN never goes into overfitting in this case.</a:t>
            </a:r>
            <a:endParaRPr sz="1500"/>
          </a:p>
          <a:p>
            <a:pPr indent="0" lvl="0" marL="0" rtl="0" algn="just">
              <a:spcBef>
                <a:spcPts val="1600"/>
              </a:spcBef>
              <a:spcAft>
                <a:spcPts val="1600"/>
              </a:spcAft>
              <a:buNone/>
            </a:pPr>
            <a:r>
              <a:rPr lang="en" sz="1500"/>
              <a:t>The RMSE value for this case was the lowest and equal to 10.35. </a:t>
            </a:r>
            <a:endParaRPr sz="1500"/>
          </a:p>
        </p:txBody>
      </p:sp>
      <p:sp>
        <p:nvSpPr>
          <p:cNvPr id="962" name="Google Shape;962;p89"/>
          <p:cNvSpPr/>
          <p:nvPr/>
        </p:nvSpPr>
        <p:spPr>
          <a:xfrm flipH="1">
            <a:off x="6096275" y="0"/>
            <a:ext cx="435300" cy="246000"/>
          </a:xfrm>
          <a:prstGeom prst="rect">
            <a:avLst/>
          </a:prstGeom>
          <a:solidFill>
            <a:srgbClr val="FFFFFF">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3" name="Google Shape;963;p89"/>
          <p:cNvPicPr preferRelativeResize="0"/>
          <p:nvPr/>
        </p:nvPicPr>
        <p:blipFill>
          <a:blip r:embed="rId3">
            <a:alphaModFix/>
          </a:blip>
          <a:stretch>
            <a:fillRect/>
          </a:stretch>
        </p:blipFill>
        <p:spPr>
          <a:xfrm>
            <a:off x="0" y="0"/>
            <a:ext cx="6129324" cy="5143501"/>
          </a:xfrm>
          <a:prstGeom prst="rect">
            <a:avLst/>
          </a:prstGeom>
          <a:noFill/>
          <a:ln>
            <a:noFill/>
          </a:ln>
        </p:spPr>
      </p:pic>
      <p:sp>
        <p:nvSpPr>
          <p:cNvPr id="964" name="Google Shape;964;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 name="Shape 968"/>
        <p:cNvGrpSpPr/>
        <p:nvPr/>
      </p:nvGrpSpPr>
      <p:grpSpPr>
        <a:xfrm>
          <a:off x="0" y="0"/>
          <a:ext cx="0" cy="0"/>
          <a:chOff x="0" y="0"/>
          <a:chExt cx="0" cy="0"/>
        </a:xfrm>
      </p:grpSpPr>
      <p:sp>
        <p:nvSpPr>
          <p:cNvPr id="969" name="Google Shape;969;p90"/>
          <p:cNvSpPr txBox="1"/>
          <p:nvPr>
            <p:ph idx="1" type="body"/>
          </p:nvPr>
        </p:nvSpPr>
        <p:spPr>
          <a:xfrm>
            <a:off x="2739225" y="612389"/>
            <a:ext cx="5696400" cy="49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Final Architecture</a:t>
            </a:r>
            <a:endParaRPr/>
          </a:p>
        </p:txBody>
      </p:sp>
      <p:sp>
        <p:nvSpPr>
          <p:cNvPr id="970" name="Google Shape;970;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71" name="Google Shape;971;p90"/>
          <p:cNvPicPr preferRelativeResize="0"/>
          <p:nvPr/>
        </p:nvPicPr>
        <p:blipFill>
          <a:blip r:embed="rId3">
            <a:alphaModFix/>
          </a:blip>
          <a:stretch>
            <a:fillRect/>
          </a:stretch>
        </p:blipFill>
        <p:spPr>
          <a:xfrm>
            <a:off x="3011900" y="1107389"/>
            <a:ext cx="5239713" cy="373131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5" name="Shape 975"/>
        <p:cNvGrpSpPr/>
        <p:nvPr/>
      </p:nvGrpSpPr>
      <p:grpSpPr>
        <a:xfrm>
          <a:off x="0" y="0"/>
          <a:ext cx="0" cy="0"/>
          <a:chOff x="0" y="0"/>
          <a:chExt cx="0" cy="0"/>
        </a:xfrm>
      </p:grpSpPr>
      <p:sp>
        <p:nvSpPr>
          <p:cNvPr id="976" name="Google Shape;976;p91"/>
          <p:cNvSpPr txBox="1"/>
          <p:nvPr>
            <p:ph idx="1" type="body"/>
          </p:nvPr>
        </p:nvSpPr>
        <p:spPr>
          <a:xfrm>
            <a:off x="2739225" y="612400"/>
            <a:ext cx="5696400" cy="943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We have come up with a script which takes a video input, and frame by frame regresses the range which is then stamped. The ranges which are stamped, are also plotted in the next figure!</a:t>
            </a:r>
            <a:endParaRPr sz="15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endParaRPr sz="2600"/>
          </a:p>
        </p:txBody>
      </p:sp>
      <p:pic>
        <p:nvPicPr>
          <p:cNvPr id="977" name="Google Shape;977;p91" title="Output.avi">
            <a:hlinkClick r:id="rId3"/>
          </p:cNvPr>
          <p:cNvPicPr preferRelativeResize="0"/>
          <p:nvPr/>
        </p:nvPicPr>
        <p:blipFill>
          <a:blip r:embed="rId4">
            <a:alphaModFix/>
          </a:blip>
          <a:stretch>
            <a:fillRect/>
          </a:stretch>
        </p:blipFill>
        <p:spPr>
          <a:xfrm>
            <a:off x="3399088" y="1609250"/>
            <a:ext cx="4376666" cy="3282500"/>
          </a:xfrm>
          <a:prstGeom prst="rect">
            <a:avLst/>
          </a:prstGeom>
          <a:noFill/>
          <a:ln>
            <a:noFill/>
          </a:ln>
        </p:spPr>
      </p:pic>
      <p:sp>
        <p:nvSpPr>
          <p:cNvPr id="978" name="Google Shape;978;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Google Shape;983;p92"/>
          <p:cNvSpPr txBox="1"/>
          <p:nvPr>
            <p:ph idx="1" type="body"/>
          </p:nvPr>
        </p:nvSpPr>
        <p:spPr>
          <a:xfrm>
            <a:off x="2739225" y="612388"/>
            <a:ext cx="5696400" cy="393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84" name="Google Shape;984;p92"/>
          <p:cNvPicPr preferRelativeResize="0"/>
          <p:nvPr/>
        </p:nvPicPr>
        <p:blipFill>
          <a:blip r:embed="rId3">
            <a:alphaModFix/>
          </a:blip>
          <a:stretch>
            <a:fillRect/>
          </a:stretch>
        </p:blipFill>
        <p:spPr>
          <a:xfrm>
            <a:off x="2095800" y="0"/>
            <a:ext cx="6857977" cy="5143500"/>
          </a:xfrm>
          <a:prstGeom prst="rect">
            <a:avLst/>
          </a:prstGeom>
          <a:noFill/>
          <a:ln>
            <a:noFill/>
          </a:ln>
        </p:spPr>
      </p:pic>
      <p:sp>
        <p:nvSpPr>
          <p:cNvPr id="985" name="Google Shape;985;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30"/>
          <p:cNvSpPr txBox="1"/>
          <p:nvPr>
            <p:ph type="ctrTitle"/>
          </p:nvPr>
        </p:nvSpPr>
        <p:spPr>
          <a:xfrm>
            <a:off x="1130100" y="1397143"/>
            <a:ext cx="6883800" cy="69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Methods at our disposal</a:t>
            </a:r>
            <a:endParaRPr/>
          </a:p>
        </p:txBody>
      </p:sp>
      <p:sp>
        <p:nvSpPr>
          <p:cNvPr id="394" name="Google Shape;394;p30"/>
          <p:cNvSpPr txBox="1"/>
          <p:nvPr>
            <p:ph idx="1" type="subTitle"/>
          </p:nvPr>
        </p:nvSpPr>
        <p:spPr>
          <a:xfrm>
            <a:off x="1130100" y="2168948"/>
            <a:ext cx="6883800" cy="2651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a:t>Geometric calculation(Monocular Vision) - Deterministic method</a:t>
            </a:r>
            <a:endParaRPr/>
          </a:p>
          <a:p>
            <a:pPr indent="-355600" lvl="0" marL="457200" rtl="0" algn="l">
              <a:spcBef>
                <a:spcPts val="0"/>
              </a:spcBef>
              <a:spcAft>
                <a:spcPts val="0"/>
              </a:spcAft>
              <a:buSzPts val="2000"/>
              <a:buAutoNum type="arabicPeriod"/>
            </a:pPr>
            <a:r>
              <a:rPr lang="en"/>
              <a:t>Machine Learning</a:t>
            </a:r>
            <a:endParaRPr/>
          </a:p>
          <a:p>
            <a:pPr indent="-355600" lvl="1" marL="914400" rtl="0" algn="l">
              <a:spcBef>
                <a:spcPts val="0"/>
              </a:spcBef>
              <a:spcAft>
                <a:spcPts val="0"/>
              </a:spcAft>
              <a:buSzPts val="2000"/>
              <a:buAutoNum type="alphaLcPeriod"/>
            </a:pPr>
            <a:r>
              <a:rPr lang="en"/>
              <a:t>Linear Regressor</a:t>
            </a:r>
            <a:endParaRPr/>
          </a:p>
          <a:p>
            <a:pPr indent="-355600" lvl="1" marL="914400" rtl="0" algn="l">
              <a:spcBef>
                <a:spcPts val="0"/>
              </a:spcBef>
              <a:spcAft>
                <a:spcPts val="0"/>
              </a:spcAft>
              <a:buSzPts val="2000"/>
              <a:buAutoNum type="alphaLcPeriod"/>
            </a:pPr>
            <a:r>
              <a:rPr lang="en"/>
              <a:t>SVM regressor</a:t>
            </a:r>
            <a:endParaRPr/>
          </a:p>
          <a:p>
            <a:pPr indent="-355600" lvl="1" marL="914400" rtl="0" algn="l">
              <a:spcBef>
                <a:spcPts val="0"/>
              </a:spcBef>
              <a:spcAft>
                <a:spcPts val="0"/>
              </a:spcAft>
              <a:buSzPts val="2000"/>
              <a:buAutoNum type="alphaLcPeriod"/>
            </a:pPr>
            <a:r>
              <a:rPr lang="en"/>
              <a:t>MLP regressor</a:t>
            </a:r>
            <a:endParaRPr/>
          </a:p>
          <a:p>
            <a:pPr indent="-355600" lvl="0" marL="457200" rtl="0" algn="l">
              <a:spcBef>
                <a:spcPts val="0"/>
              </a:spcBef>
              <a:spcAft>
                <a:spcPts val="0"/>
              </a:spcAft>
              <a:buSzPts val="2000"/>
              <a:buAutoNum type="arabicPeriod"/>
            </a:pPr>
            <a:r>
              <a:rPr lang="en"/>
              <a:t>Deep Learning(CNNs)</a:t>
            </a:r>
            <a:endParaRPr/>
          </a:p>
        </p:txBody>
      </p:sp>
      <p:sp>
        <p:nvSpPr>
          <p:cNvPr id="395" name="Google Shape;395;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cxnSp>
        <p:nvCxnSpPr>
          <p:cNvPr id="990" name="Google Shape;990;p93"/>
          <p:cNvCxnSpPr>
            <a:stCxn id="991" idx="3"/>
            <a:endCxn id="992" idx="1"/>
          </p:cNvCxnSpPr>
          <p:nvPr/>
        </p:nvCxnSpPr>
        <p:spPr>
          <a:xfrm>
            <a:off x="4244602" y="2438426"/>
            <a:ext cx="1016100" cy="0"/>
          </a:xfrm>
          <a:prstGeom prst="straightConnector1">
            <a:avLst/>
          </a:prstGeom>
          <a:noFill/>
          <a:ln cap="flat" cmpd="sng" w="9525">
            <a:solidFill>
              <a:schemeClr val="dk2"/>
            </a:solidFill>
            <a:prstDash val="solid"/>
            <a:round/>
            <a:headEnd len="med" w="med" type="none"/>
            <a:tailEnd len="med" w="med" type="triangle"/>
          </a:ln>
        </p:spPr>
      </p:cxnSp>
      <p:sp>
        <p:nvSpPr>
          <p:cNvPr id="993" name="Google Shape;993;p93"/>
          <p:cNvSpPr txBox="1"/>
          <p:nvPr/>
        </p:nvSpPr>
        <p:spPr>
          <a:xfrm>
            <a:off x="1185350" y="4210750"/>
            <a:ext cx="7055700" cy="7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Pre Convolution                                                                Post Convolution</a:t>
            </a:r>
            <a:endParaRPr/>
          </a:p>
          <a:p>
            <a:pPr indent="0" lvl="0" marL="0" rtl="0" algn="l">
              <a:spcBef>
                <a:spcPts val="0"/>
              </a:spcBef>
              <a:spcAft>
                <a:spcPts val="0"/>
              </a:spcAft>
              <a:buNone/>
            </a:pPr>
            <a:r>
              <a:rPr lang="en"/>
              <a:t>The filters of the first layer have been visualised and as you can see in this image some kind of derivative has been taken. These are learned automatically by the CNN.</a:t>
            </a:r>
            <a:endParaRPr/>
          </a:p>
        </p:txBody>
      </p:sp>
      <p:pic>
        <p:nvPicPr>
          <p:cNvPr id="994" name="Google Shape;994;p93"/>
          <p:cNvPicPr preferRelativeResize="0"/>
          <p:nvPr/>
        </p:nvPicPr>
        <p:blipFill rotWithShape="1">
          <a:blip r:embed="rId3">
            <a:alphaModFix/>
          </a:blip>
          <a:srcRect b="0" l="-1082" r="-3051" t="0"/>
          <a:stretch/>
        </p:blipFill>
        <p:spPr>
          <a:xfrm>
            <a:off x="1758662" y="1367600"/>
            <a:ext cx="2315875" cy="2141650"/>
          </a:xfrm>
          <a:prstGeom prst="rect">
            <a:avLst/>
          </a:prstGeom>
          <a:noFill/>
          <a:ln>
            <a:noFill/>
          </a:ln>
        </p:spPr>
      </p:pic>
      <p:pic>
        <p:nvPicPr>
          <p:cNvPr id="995" name="Google Shape;995;p93"/>
          <p:cNvPicPr preferRelativeResize="0"/>
          <p:nvPr/>
        </p:nvPicPr>
        <p:blipFill rotWithShape="1">
          <a:blip r:embed="rId3">
            <a:alphaModFix/>
          </a:blip>
          <a:srcRect b="0" l="-1082" r="-3051" t="0"/>
          <a:stretch/>
        </p:blipFill>
        <p:spPr>
          <a:xfrm>
            <a:off x="5430787" y="1367600"/>
            <a:ext cx="2315875" cy="2141650"/>
          </a:xfrm>
          <a:prstGeom prst="rect">
            <a:avLst/>
          </a:prstGeom>
          <a:noFill/>
          <a:ln>
            <a:noFill/>
          </a:ln>
        </p:spPr>
      </p:pic>
      <p:sp>
        <p:nvSpPr>
          <p:cNvPr id="996" name="Google Shape;996;p9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94"/>
          <p:cNvSpPr txBox="1"/>
          <p:nvPr>
            <p:ph type="ctrTitle"/>
          </p:nvPr>
        </p:nvSpPr>
        <p:spPr>
          <a:xfrm>
            <a:off x="714825" y="2998550"/>
            <a:ext cx="48684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2500"/>
              <a:t>Where do we stand?</a:t>
            </a:r>
            <a:endParaRPr baseline="30000" sz="2500"/>
          </a:p>
          <a:p>
            <a:pPr indent="0" lvl="0" marL="0" rtl="0" algn="l">
              <a:spcBef>
                <a:spcPts val="0"/>
              </a:spcBef>
              <a:spcAft>
                <a:spcPts val="0"/>
              </a:spcAft>
              <a:buNone/>
            </a:pPr>
            <a:r>
              <a:rPr baseline="30000" lang="en" sz="2500"/>
              <a:t>The CNN approach needs to be fine tuned.</a:t>
            </a:r>
            <a:endParaRPr baseline="30000" sz="2500"/>
          </a:p>
          <a:p>
            <a:pPr indent="0" lvl="0" marL="0" rtl="0" algn="l">
              <a:spcBef>
                <a:spcPts val="0"/>
              </a:spcBef>
              <a:spcAft>
                <a:spcPts val="0"/>
              </a:spcAft>
              <a:buNone/>
            </a:pPr>
            <a:r>
              <a:rPr baseline="30000" lang="en" sz="2500"/>
              <a:t>The regressors and the data scrapers need to be combined for a working solution!</a:t>
            </a:r>
            <a:endParaRPr baseline="30000" sz="2500"/>
          </a:p>
          <a:p>
            <a:pPr indent="0" lvl="0" marL="0" rtl="0" algn="l">
              <a:spcBef>
                <a:spcPts val="0"/>
              </a:spcBef>
              <a:spcAft>
                <a:spcPts val="0"/>
              </a:spcAft>
              <a:buNone/>
            </a:pPr>
            <a:r>
              <a:t/>
            </a:r>
            <a:endParaRPr baseline="30000" sz="2500"/>
          </a:p>
        </p:txBody>
      </p:sp>
      <p:sp>
        <p:nvSpPr>
          <p:cNvPr id="1002" name="Google Shape;1002;p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06" name="Shape 1006"/>
        <p:cNvGrpSpPr/>
        <p:nvPr/>
      </p:nvGrpSpPr>
      <p:grpSpPr>
        <a:xfrm>
          <a:off x="0" y="0"/>
          <a:ext cx="0" cy="0"/>
          <a:chOff x="0" y="0"/>
          <a:chExt cx="0" cy="0"/>
        </a:xfrm>
      </p:grpSpPr>
      <p:pic>
        <p:nvPicPr>
          <p:cNvPr id="1007" name="Google Shape;1007;p95"/>
          <p:cNvPicPr preferRelativeResize="0"/>
          <p:nvPr/>
        </p:nvPicPr>
        <p:blipFill rotWithShape="1">
          <a:blip r:embed="rId3">
            <a:alphaModFix/>
          </a:blip>
          <a:srcRect b="7526" l="0" r="0" t="7518"/>
          <a:stretch/>
        </p:blipFill>
        <p:spPr>
          <a:xfrm>
            <a:off x="0" y="0"/>
            <a:ext cx="9143997" cy="5143498"/>
          </a:xfrm>
          <a:prstGeom prst="rect">
            <a:avLst/>
          </a:prstGeom>
          <a:noFill/>
          <a:ln>
            <a:noFill/>
          </a:ln>
        </p:spPr>
      </p:pic>
      <p:sp>
        <p:nvSpPr>
          <p:cNvPr id="1008" name="Google Shape;1008;p95"/>
          <p:cNvSpPr/>
          <p:nvPr/>
        </p:nvSpPr>
        <p:spPr>
          <a:xfrm>
            <a:off x="4245475"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5"/>
          <p:cNvSpPr txBox="1"/>
          <p:nvPr>
            <p:ph idx="4294967295" type="body"/>
          </p:nvPr>
        </p:nvSpPr>
        <p:spPr>
          <a:xfrm>
            <a:off x="4443775" y="474450"/>
            <a:ext cx="4151100" cy="4084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800">
                <a:solidFill>
                  <a:schemeClr val="accent5"/>
                </a:solidFill>
              </a:rPr>
              <a:t>Advantages of CNN over traditional methods of range regression</a:t>
            </a:r>
            <a:endParaRPr b="1" sz="2800">
              <a:solidFill>
                <a:schemeClr val="accent5"/>
              </a:solidFill>
            </a:endParaRPr>
          </a:p>
          <a:p>
            <a:pPr indent="-342900" lvl="0" marL="457200" rtl="0" algn="l">
              <a:lnSpc>
                <a:spcPct val="100000"/>
              </a:lnSpc>
              <a:spcBef>
                <a:spcPts val="1600"/>
              </a:spcBef>
              <a:spcAft>
                <a:spcPts val="0"/>
              </a:spcAft>
              <a:buClr>
                <a:schemeClr val="lt1"/>
              </a:buClr>
              <a:buSzPts val="1800"/>
              <a:buChar char="●"/>
            </a:pPr>
            <a:r>
              <a:rPr lang="en">
                <a:solidFill>
                  <a:schemeClr val="lt1"/>
                </a:solidFill>
              </a:rPr>
              <a:t>Fog</a:t>
            </a:r>
            <a:endParaRPr>
              <a:solidFill>
                <a:schemeClr val="lt1"/>
              </a:solidFill>
            </a:endParaRPr>
          </a:p>
          <a:p>
            <a:pPr indent="-342900" lvl="0" marL="457200" rtl="0" algn="l">
              <a:lnSpc>
                <a:spcPct val="100000"/>
              </a:lnSpc>
              <a:spcBef>
                <a:spcPts val="0"/>
              </a:spcBef>
              <a:spcAft>
                <a:spcPts val="0"/>
              </a:spcAft>
              <a:buClr>
                <a:schemeClr val="lt1"/>
              </a:buClr>
              <a:buSzPts val="1800"/>
              <a:buChar char="●"/>
            </a:pPr>
            <a:r>
              <a:rPr lang="en">
                <a:solidFill>
                  <a:schemeClr val="lt1"/>
                </a:solidFill>
              </a:rPr>
              <a:t>Atmospheric </a:t>
            </a:r>
            <a:r>
              <a:rPr lang="en">
                <a:solidFill>
                  <a:schemeClr val="lt1"/>
                </a:solidFill>
              </a:rPr>
              <a:t>aberrations</a:t>
            </a:r>
            <a:endParaRPr>
              <a:solidFill>
                <a:schemeClr val="lt1"/>
              </a:solidFill>
            </a:endParaRPr>
          </a:p>
          <a:p>
            <a:pPr indent="-342900" lvl="0" marL="457200" rtl="0" algn="l">
              <a:lnSpc>
                <a:spcPct val="100000"/>
              </a:lnSpc>
              <a:spcBef>
                <a:spcPts val="0"/>
              </a:spcBef>
              <a:spcAft>
                <a:spcPts val="0"/>
              </a:spcAft>
              <a:buClr>
                <a:schemeClr val="lt1"/>
              </a:buClr>
              <a:buSzPts val="1800"/>
              <a:buChar char="●"/>
            </a:pPr>
            <a:r>
              <a:rPr lang="en">
                <a:solidFill>
                  <a:schemeClr val="lt1"/>
                </a:solidFill>
              </a:rPr>
              <a:t>Site selection</a:t>
            </a:r>
            <a:endParaRPr>
              <a:solidFill>
                <a:schemeClr val="lt1"/>
              </a:solidFill>
            </a:endParaRPr>
          </a:p>
          <a:p>
            <a:pPr indent="-342900" lvl="0" marL="457200" rtl="0" algn="l">
              <a:lnSpc>
                <a:spcPct val="100000"/>
              </a:lnSpc>
              <a:spcBef>
                <a:spcPts val="0"/>
              </a:spcBef>
              <a:spcAft>
                <a:spcPts val="0"/>
              </a:spcAft>
              <a:buClr>
                <a:schemeClr val="lt1"/>
              </a:buClr>
              <a:buSzPts val="1800"/>
              <a:buChar char="●"/>
            </a:pPr>
            <a:r>
              <a:rPr lang="en">
                <a:solidFill>
                  <a:schemeClr val="lt1"/>
                </a:solidFill>
              </a:rPr>
              <a:t>Mode of Tracking</a:t>
            </a:r>
            <a:endParaRPr>
              <a:solidFill>
                <a:schemeClr val="lt1"/>
              </a:solidFill>
            </a:endParaRPr>
          </a:p>
          <a:p>
            <a:pPr indent="-342900" lvl="0" marL="457200" rtl="0" algn="l">
              <a:lnSpc>
                <a:spcPct val="100000"/>
              </a:lnSpc>
              <a:spcBef>
                <a:spcPts val="0"/>
              </a:spcBef>
              <a:spcAft>
                <a:spcPts val="0"/>
              </a:spcAft>
              <a:buClr>
                <a:schemeClr val="lt1"/>
              </a:buClr>
              <a:buSzPts val="1800"/>
              <a:buChar char="●"/>
            </a:pPr>
            <a:r>
              <a:rPr lang="en">
                <a:solidFill>
                  <a:schemeClr val="lt1"/>
                </a:solidFill>
              </a:rPr>
              <a:t>IR fluctuations</a:t>
            </a:r>
            <a:endParaRPr>
              <a:solidFill>
                <a:schemeClr val="lt1"/>
              </a:solidFill>
            </a:endParaRPr>
          </a:p>
        </p:txBody>
      </p:sp>
      <p:sp>
        <p:nvSpPr>
          <p:cNvPr id="1010" name="Google Shape;1010;p9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96"/>
          <p:cNvSpPr txBox="1"/>
          <p:nvPr>
            <p:ph idx="1" type="body"/>
          </p:nvPr>
        </p:nvSpPr>
        <p:spPr>
          <a:xfrm>
            <a:off x="2739225" y="612388"/>
            <a:ext cx="5696400" cy="39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Plan of Action</a:t>
            </a:r>
            <a:endParaRPr sz="2400"/>
          </a:p>
          <a:p>
            <a:pPr indent="0" lvl="0" marL="0" rtl="0" algn="l">
              <a:spcBef>
                <a:spcPts val="1600"/>
              </a:spcBef>
              <a:spcAft>
                <a:spcPts val="0"/>
              </a:spcAft>
              <a:buNone/>
            </a:pPr>
            <a:r>
              <a:t/>
            </a:r>
            <a:endParaRPr/>
          </a:p>
          <a:p>
            <a:pPr indent="-342900" lvl="0" marL="457200" rtl="0" algn="l">
              <a:spcBef>
                <a:spcPts val="1600"/>
              </a:spcBef>
              <a:spcAft>
                <a:spcPts val="0"/>
              </a:spcAft>
              <a:buSzPts val="1800"/>
              <a:buAutoNum type="arabicPeriod"/>
            </a:pPr>
            <a:r>
              <a:rPr lang="en"/>
              <a:t>Fine tune the CNN, to operate for large ranges.</a:t>
            </a:r>
            <a:endParaRPr/>
          </a:p>
          <a:p>
            <a:pPr indent="-342900" lvl="0" marL="457200" rtl="0" algn="l">
              <a:spcBef>
                <a:spcPts val="1600"/>
              </a:spcBef>
              <a:spcAft>
                <a:spcPts val="0"/>
              </a:spcAft>
              <a:buSzPts val="1800"/>
              <a:buAutoNum type="arabicPeriod"/>
            </a:pPr>
            <a:r>
              <a:rPr lang="en"/>
              <a:t>Use the Decision Tree Classifier for short ranges.</a:t>
            </a:r>
            <a:endParaRPr/>
          </a:p>
          <a:p>
            <a:pPr indent="-342900" lvl="0" marL="457200" rtl="0" algn="l">
              <a:spcBef>
                <a:spcPts val="1600"/>
              </a:spcBef>
              <a:spcAft>
                <a:spcPts val="0"/>
              </a:spcAft>
              <a:buSzPts val="1800"/>
              <a:buAutoNum type="arabicPeriod"/>
            </a:pPr>
            <a:r>
              <a:rPr lang="en"/>
              <a:t>Find an optimal range separating the region of operation of both the methods.</a:t>
            </a:r>
            <a:endParaRPr/>
          </a:p>
          <a:p>
            <a:pPr indent="-342900" lvl="0" marL="457200" rtl="0" algn="l">
              <a:spcBef>
                <a:spcPts val="1600"/>
              </a:spcBef>
              <a:spcAft>
                <a:spcPts val="0"/>
              </a:spcAft>
              <a:buSzPts val="1800"/>
              <a:buAutoNum type="arabicPeriod"/>
            </a:pPr>
            <a:r>
              <a:rPr lang="en"/>
              <a:t>Combine the results, and discuss merits and demerits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016" name="Google Shape;1016;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Google Shape;1021;p97"/>
          <p:cNvSpPr txBox="1"/>
          <p:nvPr>
            <p:ph idx="12" type="sldNum"/>
          </p:nvPr>
        </p:nvSpPr>
        <p:spPr>
          <a:xfrm>
            <a:off x="8344319" y="4663214"/>
            <a:ext cx="676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022" name="Google Shape;1022;p97"/>
          <p:cNvGrpSpPr/>
          <p:nvPr/>
        </p:nvGrpSpPr>
        <p:grpSpPr>
          <a:xfrm>
            <a:off x="2799539" y="1747255"/>
            <a:ext cx="5050319" cy="993903"/>
            <a:chOff x="3978500" y="946003"/>
            <a:chExt cx="4094300" cy="993903"/>
          </a:xfrm>
        </p:grpSpPr>
        <p:grpSp>
          <p:nvGrpSpPr>
            <p:cNvPr id="1023" name="Google Shape;1023;p97"/>
            <p:cNvGrpSpPr/>
            <p:nvPr/>
          </p:nvGrpSpPr>
          <p:grpSpPr>
            <a:xfrm>
              <a:off x="4734025" y="1140951"/>
              <a:ext cx="529800" cy="798956"/>
              <a:chOff x="4318975" y="1083450"/>
              <a:chExt cx="529800" cy="591250"/>
            </a:xfrm>
          </p:grpSpPr>
          <p:sp>
            <p:nvSpPr>
              <p:cNvPr id="1024" name="Google Shape;1024;p97"/>
              <p:cNvSpPr/>
              <p:nvPr/>
            </p:nvSpPr>
            <p:spPr>
              <a:xfrm>
                <a:off x="4517125" y="1086100"/>
                <a:ext cx="133500" cy="5886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5" name="Google Shape;1025;p97"/>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1026" name="Google Shape;1026;p97"/>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840D35"/>
                  </a:solidFill>
                  <a:latin typeface="Roboto"/>
                  <a:ea typeface="Roboto"/>
                  <a:cs typeface="Roboto"/>
                  <a:sym typeface="Roboto"/>
                </a:rPr>
                <a:t>Literature Survey</a:t>
              </a:r>
              <a:endParaRPr b="1" sz="1300">
                <a:solidFill>
                  <a:srgbClr val="840D35"/>
                </a:solidFill>
                <a:latin typeface="Roboto"/>
                <a:ea typeface="Roboto"/>
                <a:cs typeface="Roboto"/>
                <a:sym typeface="Roboto"/>
              </a:endParaRPr>
            </a:p>
          </p:txBody>
        </p:sp>
        <p:sp>
          <p:nvSpPr>
            <p:cNvPr id="1027" name="Google Shape;1027;p97"/>
            <p:cNvSpPr txBox="1"/>
            <p:nvPr/>
          </p:nvSpPr>
          <p:spPr>
            <a:xfrm>
              <a:off x="53446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840D35"/>
                  </a:solidFill>
                  <a:latin typeface="Roboto"/>
                  <a:ea typeface="Roboto"/>
                  <a:cs typeface="Roboto"/>
                  <a:sym typeface="Roboto"/>
                </a:rPr>
                <a:t>Started studying and finding about the existing system, explored the industrial usage</a:t>
              </a:r>
              <a:endParaRPr sz="1200">
                <a:solidFill>
                  <a:srgbClr val="840D35"/>
                </a:solidFill>
                <a:latin typeface="Roboto"/>
                <a:ea typeface="Roboto"/>
                <a:cs typeface="Roboto"/>
                <a:sym typeface="Roboto"/>
              </a:endParaRPr>
            </a:p>
          </p:txBody>
        </p:sp>
        <p:sp>
          <p:nvSpPr>
            <p:cNvPr id="1028" name="Google Shape;1028;p97"/>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300">
                  <a:solidFill>
                    <a:srgbClr val="840D35"/>
                  </a:solidFill>
                  <a:latin typeface="Roboto"/>
                  <a:ea typeface="Roboto"/>
                  <a:cs typeface="Roboto"/>
                  <a:sym typeface="Roboto"/>
                </a:rPr>
                <a:t>1st June</a:t>
              </a:r>
              <a:endParaRPr sz="1300">
                <a:solidFill>
                  <a:srgbClr val="840D35"/>
                </a:solidFill>
                <a:latin typeface="Roboto"/>
                <a:ea typeface="Roboto"/>
                <a:cs typeface="Roboto"/>
                <a:sym typeface="Roboto"/>
              </a:endParaRPr>
            </a:p>
          </p:txBody>
        </p:sp>
      </p:grpSp>
      <p:grpSp>
        <p:nvGrpSpPr>
          <p:cNvPr id="1029" name="Google Shape;1029;p97"/>
          <p:cNvGrpSpPr/>
          <p:nvPr/>
        </p:nvGrpSpPr>
        <p:grpSpPr>
          <a:xfrm>
            <a:off x="2799539" y="2548510"/>
            <a:ext cx="5050319" cy="993903"/>
            <a:chOff x="3978500" y="946003"/>
            <a:chExt cx="4094300" cy="993903"/>
          </a:xfrm>
        </p:grpSpPr>
        <p:grpSp>
          <p:nvGrpSpPr>
            <p:cNvPr id="1030" name="Google Shape;1030;p97"/>
            <p:cNvGrpSpPr/>
            <p:nvPr/>
          </p:nvGrpSpPr>
          <p:grpSpPr>
            <a:xfrm>
              <a:off x="4734025" y="1140951"/>
              <a:ext cx="529800" cy="798956"/>
              <a:chOff x="4318975" y="1083450"/>
              <a:chExt cx="529800" cy="591250"/>
            </a:xfrm>
          </p:grpSpPr>
          <p:sp>
            <p:nvSpPr>
              <p:cNvPr id="1031" name="Google Shape;1031;p97"/>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2" name="Google Shape;1032;p97"/>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sp>
          <p:nvSpPr>
            <p:cNvPr id="1033" name="Google Shape;1033;p97"/>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858585"/>
                  </a:solidFill>
                  <a:latin typeface="Roboto"/>
                  <a:ea typeface="Roboto"/>
                  <a:cs typeface="Roboto"/>
                  <a:sym typeface="Roboto"/>
                </a:rPr>
                <a:t>Data mining begins</a:t>
              </a:r>
              <a:endParaRPr b="1" sz="1300">
                <a:solidFill>
                  <a:srgbClr val="858585"/>
                </a:solidFill>
                <a:latin typeface="Roboto"/>
                <a:ea typeface="Roboto"/>
                <a:cs typeface="Roboto"/>
                <a:sym typeface="Roboto"/>
              </a:endParaRPr>
            </a:p>
          </p:txBody>
        </p:sp>
        <p:sp>
          <p:nvSpPr>
            <p:cNvPr id="1034" name="Google Shape;1034;p97"/>
            <p:cNvSpPr txBox="1"/>
            <p:nvPr/>
          </p:nvSpPr>
          <p:spPr>
            <a:xfrm>
              <a:off x="53446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858585"/>
                  </a:solidFill>
                  <a:latin typeface="Roboto"/>
                  <a:ea typeface="Roboto"/>
                  <a:cs typeface="Roboto"/>
                  <a:sym typeface="Roboto"/>
                </a:rPr>
                <a:t>Formation of dataset is essential for the part of ML/Deep Learning applications</a:t>
              </a:r>
              <a:endParaRPr sz="1200">
                <a:solidFill>
                  <a:srgbClr val="858585"/>
                </a:solidFill>
                <a:latin typeface="Roboto"/>
                <a:ea typeface="Roboto"/>
                <a:cs typeface="Roboto"/>
                <a:sym typeface="Roboto"/>
              </a:endParaRPr>
            </a:p>
          </p:txBody>
        </p:sp>
        <p:sp>
          <p:nvSpPr>
            <p:cNvPr id="1035" name="Google Shape;1035;p97"/>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300">
                  <a:solidFill>
                    <a:srgbClr val="858585"/>
                  </a:solidFill>
                  <a:latin typeface="Roboto"/>
                  <a:ea typeface="Roboto"/>
                  <a:cs typeface="Roboto"/>
                  <a:sym typeface="Roboto"/>
                </a:rPr>
                <a:t>7th June</a:t>
              </a:r>
              <a:endParaRPr sz="1300">
                <a:solidFill>
                  <a:srgbClr val="858585"/>
                </a:solidFill>
                <a:latin typeface="Roboto"/>
                <a:ea typeface="Roboto"/>
                <a:cs typeface="Roboto"/>
                <a:sym typeface="Roboto"/>
              </a:endParaRPr>
            </a:p>
          </p:txBody>
        </p:sp>
      </p:grpSp>
      <p:grpSp>
        <p:nvGrpSpPr>
          <p:cNvPr id="1036" name="Google Shape;1036;p97"/>
          <p:cNvGrpSpPr/>
          <p:nvPr/>
        </p:nvGrpSpPr>
        <p:grpSpPr>
          <a:xfrm>
            <a:off x="2799539" y="3349766"/>
            <a:ext cx="5050319" cy="993903"/>
            <a:chOff x="3978500" y="946003"/>
            <a:chExt cx="4094300" cy="993903"/>
          </a:xfrm>
        </p:grpSpPr>
        <p:grpSp>
          <p:nvGrpSpPr>
            <p:cNvPr id="1037" name="Google Shape;1037;p97"/>
            <p:cNvGrpSpPr/>
            <p:nvPr/>
          </p:nvGrpSpPr>
          <p:grpSpPr>
            <a:xfrm>
              <a:off x="4734025" y="1140951"/>
              <a:ext cx="529800" cy="798956"/>
              <a:chOff x="4318975" y="1083450"/>
              <a:chExt cx="529800" cy="591250"/>
            </a:xfrm>
          </p:grpSpPr>
          <p:sp>
            <p:nvSpPr>
              <p:cNvPr id="1038" name="Google Shape;1038;p97"/>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9" name="Google Shape;1039;p97"/>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sp>
          <p:nvSpPr>
            <p:cNvPr id="1040" name="Google Shape;1040;p97"/>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858585"/>
                  </a:solidFill>
                  <a:latin typeface="Roboto"/>
                  <a:ea typeface="Roboto"/>
                  <a:cs typeface="Roboto"/>
                  <a:sym typeface="Roboto"/>
                </a:rPr>
                <a:t>Implementation of Methods</a:t>
              </a:r>
              <a:endParaRPr b="1" sz="1300">
                <a:solidFill>
                  <a:srgbClr val="858585"/>
                </a:solidFill>
                <a:latin typeface="Roboto"/>
                <a:ea typeface="Roboto"/>
                <a:cs typeface="Roboto"/>
                <a:sym typeface="Roboto"/>
              </a:endParaRPr>
            </a:p>
          </p:txBody>
        </p:sp>
        <p:sp>
          <p:nvSpPr>
            <p:cNvPr id="1041" name="Google Shape;1041;p97"/>
            <p:cNvSpPr txBox="1"/>
            <p:nvPr/>
          </p:nvSpPr>
          <p:spPr>
            <a:xfrm>
              <a:off x="53446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858585"/>
                  </a:solidFill>
                  <a:latin typeface="Roboto"/>
                  <a:ea typeface="Roboto"/>
                  <a:cs typeface="Roboto"/>
                  <a:sym typeface="Roboto"/>
                </a:rPr>
                <a:t>Various methods were implemented and inferenced parallely, the insight was important</a:t>
              </a:r>
              <a:endParaRPr sz="1200">
                <a:solidFill>
                  <a:srgbClr val="858585"/>
                </a:solidFill>
                <a:latin typeface="Roboto"/>
                <a:ea typeface="Roboto"/>
                <a:cs typeface="Roboto"/>
                <a:sym typeface="Roboto"/>
              </a:endParaRPr>
            </a:p>
          </p:txBody>
        </p:sp>
        <p:sp>
          <p:nvSpPr>
            <p:cNvPr id="1042" name="Google Shape;1042;p97"/>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300">
                  <a:solidFill>
                    <a:srgbClr val="858585"/>
                  </a:solidFill>
                  <a:latin typeface="Roboto"/>
                  <a:ea typeface="Roboto"/>
                  <a:cs typeface="Roboto"/>
                  <a:sym typeface="Roboto"/>
                </a:rPr>
                <a:t>15th June</a:t>
              </a:r>
              <a:endParaRPr sz="1300">
                <a:solidFill>
                  <a:srgbClr val="858585"/>
                </a:solidFill>
                <a:latin typeface="Roboto"/>
                <a:ea typeface="Roboto"/>
                <a:cs typeface="Roboto"/>
                <a:sym typeface="Roboto"/>
              </a:endParaRPr>
            </a:p>
          </p:txBody>
        </p:sp>
      </p:grpSp>
      <p:grpSp>
        <p:nvGrpSpPr>
          <p:cNvPr id="1043" name="Google Shape;1043;p97"/>
          <p:cNvGrpSpPr/>
          <p:nvPr/>
        </p:nvGrpSpPr>
        <p:grpSpPr>
          <a:xfrm>
            <a:off x="2799539" y="4151021"/>
            <a:ext cx="5050319" cy="993903"/>
            <a:chOff x="3978500" y="946003"/>
            <a:chExt cx="4094300" cy="993903"/>
          </a:xfrm>
        </p:grpSpPr>
        <p:grpSp>
          <p:nvGrpSpPr>
            <p:cNvPr id="1044" name="Google Shape;1044;p97"/>
            <p:cNvGrpSpPr/>
            <p:nvPr/>
          </p:nvGrpSpPr>
          <p:grpSpPr>
            <a:xfrm>
              <a:off x="4734025" y="1140951"/>
              <a:ext cx="529800" cy="798956"/>
              <a:chOff x="4318975" y="1083450"/>
              <a:chExt cx="529800" cy="591250"/>
            </a:xfrm>
          </p:grpSpPr>
          <p:sp>
            <p:nvSpPr>
              <p:cNvPr id="1045" name="Google Shape;1045;p97"/>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6" name="Google Shape;1046;p97"/>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sp>
          <p:nvSpPr>
            <p:cNvPr id="1047" name="Google Shape;1047;p97"/>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858585"/>
                  </a:solidFill>
                  <a:latin typeface="Roboto"/>
                  <a:ea typeface="Roboto"/>
                  <a:cs typeface="Roboto"/>
                  <a:sym typeface="Roboto"/>
                </a:rPr>
                <a:t>Submission of Code</a:t>
              </a:r>
              <a:endParaRPr b="1" sz="1300">
                <a:solidFill>
                  <a:srgbClr val="858585"/>
                </a:solidFill>
                <a:latin typeface="Roboto"/>
                <a:ea typeface="Roboto"/>
                <a:cs typeface="Roboto"/>
                <a:sym typeface="Roboto"/>
              </a:endParaRPr>
            </a:p>
          </p:txBody>
        </p:sp>
        <p:sp>
          <p:nvSpPr>
            <p:cNvPr id="1048" name="Google Shape;1048;p97"/>
            <p:cNvSpPr txBox="1"/>
            <p:nvPr/>
          </p:nvSpPr>
          <p:spPr>
            <a:xfrm>
              <a:off x="53446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858585"/>
                  </a:solidFill>
                  <a:latin typeface="Roboto"/>
                  <a:ea typeface="Roboto"/>
                  <a:cs typeface="Roboto"/>
                  <a:sym typeface="Roboto"/>
                </a:rPr>
                <a:t>All codes, and data submitted back for evaluation and HDDs cleaned</a:t>
              </a:r>
              <a:endParaRPr sz="1200">
                <a:solidFill>
                  <a:srgbClr val="858585"/>
                </a:solidFill>
                <a:latin typeface="Roboto"/>
                <a:ea typeface="Roboto"/>
                <a:cs typeface="Roboto"/>
                <a:sym typeface="Roboto"/>
              </a:endParaRPr>
            </a:p>
          </p:txBody>
        </p:sp>
        <p:sp>
          <p:nvSpPr>
            <p:cNvPr id="1049" name="Google Shape;1049;p97"/>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300">
                  <a:solidFill>
                    <a:srgbClr val="858585"/>
                  </a:solidFill>
                  <a:latin typeface="Roboto"/>
                  <a:ea typeface="Roboto"/>
                  <a:cs typeface="Roboto"/>
                  <a:sym typeface="Roboto"/>
                </a:rPr>
                <a:t>5th July</a:t>
              </a:r>
              <a:endParaRPr sz="1300">
                <a:solidFill>
                  <a:srgbClr val="858585"/>
                </a:solidFill>
                <a:latin typeface="Roboto"/>
                <a:ea typeface="Roboto"/>
                <a:cs typeface="Roboto"/>
                <a:sym typeface="Roboto"/>
              </a:endParaRPr>
            </a:p>
          </p:txBody>
        </p:sp>
      </p:grpSp>
      <p:grpSp>
        <p:nvGrpSpPr>
          <p:cNvPr id="1050" name="Google Shape;1050;p97"/>
          <p:cNvGrpSpPr/>
          <p:nvPr/>
        </p:nvGrpSpPr>
        <p:grpSpPr>
          <a:xfrm>
            <a:off x="2799539" y="946000"/>
            <a:ext cx="5050319" cy="993903"/>
            <a:chOff x="3978500" y="946003"/>
            <a:chExt cx="4094300" cy="993903"/>
          </a:xfrm>
        </p:grpSpPr>
        <p:grpSp>
          <p:nvGrpSpPr>
            <p:cNvPr id="1051" name="Google Shape;1051;p97"/>
            <p:cNvGrpSpPr/>
            <p:nvPr/>
          </p:nvGrpSpPr>
          <p:grpSpPr>
            <a:xfrm>
              <a:off x="4734025" y="1140951"/>
              <a:ext cx="529800" cy="798956"/>
              <a:chOff x="4318975" y="1083450"/>
              <a:chExt cx="529800" cy="591250"/>
            </a:xfrm>
          </p:grpSpPr>
          <p:sp>
            <p:nvSpPr>
              <p:cNvPr id="1052" name="Google Shape;1052;p97"/>
              <p:cNvSpPr/>
              <p:nvPr/>
            </p:nvSpPr>
            <p:spPr>
              <a:xfrm>
                <a:off x="4517125" y="1086100"/>
                <a:ext cx="133500" cy="5886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3" name="Google Shape;1053;p97"/>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1054" name="Google Shape;1054;p97"/>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840D35"/>
                  </a:solidFill>
                  <a:latin typeface="Roboto"/>
                  <a:ea typeface="Roboto"/>
                  <a:cs typeface="Roboto"/>
                  <a:sym typeface="Roboto"/>
                </a:rPr>
                <a:t>Joining Date</a:t>
              </a:r>
              <a:endParaRPr b="1" sz="1300">
                <a:solidFill>
                  <a:srgbClr val="840D35"/>
                </a:solidFill>
                <a:latin typeface="Roboto"/>
                <a:ea typeface="Roboto"/>
                <a:cs typeface="Roboto"/>
                <a:sym typeface="Roboto"/>
              </a:endParaRPr>
            </a:p>
          </p:txBody>
        </p:sp>
        <p:sp>
          <p:nvSpPr>
            <p:cNvPr id="1055" name="Google Shape;1055;p97"/>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300">
                  <a:solidFill>
                    <a:srgbClr val="840D35"/>
                  </a:solidFill>
                  <a:latin typeface="Roboto"/>
                  <a:ea typeface="Roboto"/>
                  <a:cs typeface="Roboto"/>
                  <a:sym typeface="Roboto"/>
                </a:rPr>
                <a:t>21st May</a:t>
              </a:r>
              <a:endParaRPr sz="1300">
                <a:solidFill>
                  <a:srgbClr val="840D35"/>
                </a:solidFill>
                <a:latin typeface="Roboto"/>
                <a:ea typeface="Roboto"/>
                <a:cs typeface="Roboto"/>
                <a:sym typeface="Roboto"/>
              </a:endParaRPr>
            </a:p>
          </p:txBody>
        </p:sp>
        <p:sp>
          <p:nvSpPr>
            <p:cNvPr id="1056" name="Google Shape;1056;p97"/>
            <p:cNvSpPr txBox="1"/>
            <p:nvPr/>
          </p:nvSpPr>
          <p:spPr>
            <a:xfrm>
              <a:off x="53446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840D35"/>
                  </a:solidFill>
                  <a:latin typeface="Roboto"/>
                  <a:ea typeface="Roboto"/>
                  <a:cs typeface="Roboto"/>
                  <a:sym typeface="Roboto"/>
                </a:rPr>
                <a:t>Finding a department to intern in, and deciding the problem statement</a:t>
              </a:r>
              <a:endParaRPr sz="1200">
                <a:solidFill>
                  <a:srgbClr val="840D35"/>
                </a:solidFill>
                <a:latin typeface="Roboto"/>
                <a:ea typeface="Roboto"/>
                <a:cs typeface="Roboto"/>
                <a:sym typeface="Roboto"/>
              </a:endParaRPr>
            </a:p>
          </p:txBody>
        </p:sp>
      </p:grpSp>
      <p:sp>
        <p:nvSpPr>
          <p:cNvPr id="1057" name="Google Shape;1057;p97"/>
          <p:cNvSpPr txBox="1"/>
          <p:nvPr/>
        </p:nvSpPr>
        <p:spPr>
          <a:xfrm>
            <a:off x="2847300" y="390400"/>
            <a:ext cx="49548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980000"/>
                </a:solidFill>
              </a:rPr>
              <a:t>Timeline of Internship</a:t>
            </a:r>
            <a:endParaRPr sz="2500">
              <a:solidFill>
                <a:srgbClr val="98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98"/>
          <p:cNvSpPr txBox="1"/>
          <p:nvPr>
            <p:ph idx="1" type="body"/>
          </p:nvPr>
        </p:nvSpPr>
        <p:spPr>
          <a:xfrm>
            <a:off x="2739225" y="1286023"/>
            <a:ext cx="5696400" cy="3259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t>We have also submitted a paper for publication in IEEE - Recent Advances in Intelligent Computational Systems (RAICS) - 2018.</a:t>
            </a:r>
            <a:endParaRPr sz="2000"/>
          </a:p>
          <a:p>
            <a:pPr indent="0" lvl="0" marL="0" rtl="0" algn="just">
              <a:spcBef>
                <a:spcPts val="1600"/>
              </a:spcBef>
              <a:spcAft>
                <a:spcPts val="0"/>
              </a:spcAft>
              <a:buNone/>
            </a:pPr>
            <a:r>
              <a:rPr lang="en" sz="2000"/>
              <a:t>Current Status - </a:t>
            </a:r>
            <a:r>
              <a:rPr b="1" lang="en" sz="2000"/>
              <a:t>Under Review</a:t>
            </a:r>
            <a:endParaRPr b="1" sz="2000"/>
          </a:p>
          <a:p>
            <a:pPr indent="0" lvl="0" marL="0" rtl="0" algn="just">
              <a:spcBef>
                <a:spcPts val="1600"/>
              </a:spcBef>
              <a:spcAft>
                <a:spcPts val="0"/>
              </a:spcAft>
              <a:buNone/>
            </a:pPr>
            <a:r>
              <a:rPr lang="en" sz="2000"/>
              <a:t>Ms. Sasmita Mahakud, JRF at DRDO is pursuing this line of work and working on NN with memory to enhance our results, and we hope we can implement it sooner or later.</a:t>
            </a:r>
            <a:endParaRPr sz="2000"/>
          </a:p>
          <a:p>
            <a:pPr indent="0" lvl="0" marL="0" rtl="0" algn="just">
              <a:spcBef>
                <a:spcPts val="1600"/>
              </a:spcBef>
              <a:spcAft>
                <a:spcPts val="1600"/>
              </a:spcAft>
              <a:buNone/>
            </a:pPr>
            <a:r>
              <a:t/>
            </a:r>
            <a:endParaRPr sz="2000"/>
          </a:p>
        </p:txBody>
      </p:sp>
      <p:sp>
        <p:nvSpPr>
          <p:cNvPr id="1063" name="Google Shape;1063;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4" name="Google Shape;1064;p98"/>
          <p:cNvSpPr txBox="1"/>
          <p:nvPr/>
        </p:nvSpPr>
        <p:spPr>
          <a:xfrm>
            <a:off x="2739150" y="357750"/>
            <a:ext cx="5696400" cy="8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800">
                <a:latin typeface="Average"/>
                <a:ea typeface="Average"/>
                <a:cs typeface="Average"/>
                <a:sym typeface="Average"/>
              </a:rPr>
              <a:t>The wheels are in motion...</a:t>
            </a:r>
            <a:endParaRPr sz="3800">
              <a:latin typeface="Average"/>
              <a:ea typeface="Average"/>
              <a:cs typeface="Average"/>
              <a:sym typeface="Average"/>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id="1069" name="Google Shape;1069;p99"/>
          <p:cNvSpPr txBox="1"/>
          <p:nvPr/>
        </p:nvSpPr>
        <p:spPr>
          <a:xfrm>
            <a:off x="1863025" y="1975650"/>
            <a:ext cx="5197200" cy="11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chemeClr val="dk1"/>
                </a:solidFill>
              </a:rPr>
              <a:t>Thank You</a:t>
            </a:r>
            <a:endParaRPr b="1" sz="6000">
              <a:solidFill>
                <a:schemeClr val="dk1"/>
              </a:solidFill>
            </a:endParaRPr>
          </a:p>
        </p:txBody>
      </p:sp>
      <p:sp>
        <p:nvSpPr>
          <p:cNvPr id="1070" name="Google Shape;1070;p9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71" name="Google Shape;1071;p99"/>
          <p:cNvPicPr preferRelativeResize="0"/>
          <p:nvPr/>
        </p:nvPicPr>
        <p:blipFill>
          <a:blip r:embed="rId3">
            <a:alphaModFix/>
          </a:blip>
          <a:stretch>
            <a:fillRect/>
          </a:stretch>
        </p:blipFill>
        <p:spPr>
          <a:xfrm>
            <a:off x="131650" y="131650"/>
            <a:ext cx="1579725" cy="1579725"/>
          </a:xfrm>
          <a:prstGeom prst="rect">
            <a:avLst/>
          </a:prstGeom>
          <a:noFill/>
          <a:ln>
            <a:noFill/>
          </a:ln>
        </p:spPr>
      </p:pic>
      <p:pic>
        <p:nvPicPr>
          <p:cNvPr id="1072" name="Google Shape;1072;p99"/>
          <p:cNvPicPr preferRelativeResize="0"/>
          <p:nvPr/>
        </p:nvPicPr>
        <p:blipFill>
          <a:blip r:embed="rId4">
            <a:alphaModFix/>
          </a:blip>
          <a:stretch>
            <a:fillRect/>
          </a:stretch>
        </p:blipFill>
        <p:spPr>
          <a:xfrm>
            <a:off x="7419475" y="107913"/>
            <a:ext cx="1627225" cy="1627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31"/>
          <p:cNvSpPr txBox="1"/>
          <p:nvPr>
            <p:ph type="ctrTitle"/>
          </p:nvPr>
        </p:nvSpPr>
        <p:spPr>
          <a:xfrm>
            <a:off x="2038350" y="647700"/>
            <a:ext cx="5994900" cy="40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Monocular </a:t>
            </a:r>
            <a:endParaRPr/>
          </a:p>
          <a:p>
            <a:pPr indent="0" lvl="0" marL="0" rtl="0" algn="l">
              <a:spcBef>
                <a:spcPts val="0"/>
              </a:spcBef>
              <a:spcAft>
                <a:spcPts val="0"/>
              </a:spcAft>
              <a:buNone/>
            </a:pPr>
            <a:r>
              <a:rPr lang="en"/>
              <a:t>Vision</a:t>
            </a:r>
            <a:endParaRPr/>
          </a:p>
        </p:txBody>
      </p:sp>
      <p:sp>
        <p:nvSpPr>
          <p:cNvPr id="401" name="Google Shape;401;p31"/>
          <p:cNvSpPr txBox="1"/>
          <p:nvPr>
            <p:ph idx="4294967295" type="subTitle"/>
          </p:nvPr>
        </p:nvSpPr>
        <p:spPr>
          <a:xfrm>
            <a:off x="3019350" y="3105075"/>
            <a:ext cx="4725000" cy="142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chemeClr val="lt1"/>
                </a:solidFill>
              </a:rPr>
              <a:t>Digital (CMOS)</a:t>
            </a:r>
            <a:r>
              <a:rPr lang="en" sz="2100">
                <a:solidFill>
                  <a:srgbClr val="DEDEDE"/>
                </a:solidFill>
              </a:rPr>
              <a:t> Camera used for taking pictures from which depth map is estimated</a:t>
            </a:r>
            <a:endParaRPr sz="2100">
              <a:solidFill>
                <a:srgbClr val="DEDEDE"/>
              </a:solidFill>
            </a:endParaRPr>
          </a:p>
        </p:txBody>
      </p:sp>
      <p:pic>
        <p:nvPicPr>
          <p:cNvPr id="402" name="Google Shape;402;p31"/>
          <p:cNvPicPr preferRelativeResize="0"/>
          <p:nvPr/>
        </p:nvPicPr>
        <p:blipFill>
          <a:blip r:embed="rId3">
            <a:alphaModFix/>
          </a:blip>
          <a:stretch>
            <a:fillRect/>
          </a:stretch>
        </p:blipFill>
        <p:spPr>
          <a:xfrm>
            <a:off x="6934757" y="1002750"/>
            <a:ext cx="1377225" cy="1377250"/>
          </a:xfrm>
          <a:prstGeom prst="rect">
            <a:avLst/>
          </a:prstGeom>
          <a:noFill/>
          <a:ln>
            <a:noFill/>
          </a:ln>
        </p:spPr>
      </p:pic>
      <p:sp>
        <p:nvSpPr>
          <p:cNvPr id="403" name="Google Shape;403;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407" name="Shape 407"/>
        <p:cNvGrpSpPr/>
        <p:nvPr/>
      </p:nvGrpSpPr>
      <p:grpSpPr>
        <a:xfrm>
          <a:off x="0" y="0"/>
          <a:ext cx="0" cy="0"/>
          <a:chOff x="0" y="0"/>
          <a:chExt cx="0" cy="0"/>
        </a:xfrm>
      </p:grpSpPr>
      <p:sp>
        <p:nvSpPr>
          <p:cNvPr id="408" name="Google Shape;408;p32"/>
          <p:cNvSpPr txBox="1"/>
          <p:nvPr>
            <p:ph idx="4294967295" type="subTitle"/>
          </p:nvPr>
        </p:nvSpPr>
        <p:spPr>
          <a:xfrm>
            <a:off x="345650" y="1925025"/>
            <a:ext cx="8198400" cy="28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Using geometrical relations and pinhole camera approximations we have,</a:t>
            </a:r>
            <a:endParaRPr sz="1600">
              <a:solidFill>
                <a:srgbClr val="FFFFFF"/>
              </a:solidFill>
            </a:endParaRPr>
          </a:p>
          <a:p>
            <a:pPr indent="-330200" lvl="0" marL="457200" rtl="0" algn="l">
              <a:spcBef>
                <a:spcPts val="1600"/>
              </a:spcBef>
              <a:spcAft>
                <a:spcPts val="0"/>
              </a:spcAft>
              <a:buClr>
                <a:srgbClr val="FFFFFF"/>
              </a:buClr>
              <a:buSzPts val="1600"/>
              <a:buAutoNum type="arabicPeriod"/>
            </a:pPr>
            <a:r>
              <a:rPr lang="en" sz="1600">
                <a:solidFill>
                  <a:srgbClr val="FFFFFF"/>
                </a:solidFill>
              </a:rPr>
              <a:t>Fixed camera pose, and position; i.e. we know the camera’s position, height and angle of depression of the optical axis.</a:t>
            </a:r>
            <a:endParaRPr sz="1600">
              <a:solidFill>
                <a:srgbClr val="FFFFFF"/>
              </a:solidFill>
            </a:endParaRPr>
          </a:p>
          <a:p>
            <a:pPr indent="-330200" lvl="0" marL="457200" rtl="0" algn="l">
              <a:spcBef>
                <a:spcPts val="0"/>
              </a:spcBef>
              <a:spcAft>
                <a:spcPts val="0"/>
              </a:spcAft>
              <a:buClr>
                <a:srgbClr val="FFFFFF"/>
              </a:buClr>
              <a:buSzPts val="1600"/>
              <a:buAutoNum type="arabicPeriod"/>
            </a:pPr>
            <a:r>
              <a:rPr lang="en" sz="1600">
                <a:solidFill>
                  <a:srgbClr val="FFFFFF"/>
                </a:solidFill>
              </a:rPr>
              <a:t>Also given the focal length of the lens of the camera, and resolution of the image taken,</a:t>
            </a:r>
            <a:endParaRPr sz="1600">
              <a:solidFill>
                <a:srgbClr val="FFFFFF"/>
              </a:solidFill>
            </a:endParaRPr>
          </a:p>
          <a:p>
            <a:pPr indent="0" lvl="0" marL="0" rtl="0" algn="l">
              <a:spcBef>
                <a:spcPts val="1600"/>
              </a:spcBef>
              <a:spcAft>
                <a:spcPts val="1600"/>
              </a:spcAft>
              <a:buNone/>
            </a:pPr>
            <a:r>
              <a:rPr lang="en" sz="1600">
                <a:solidFill>
                  <a:srgbClr val="FFFFFF"/>
                </a:solidFill>
              </a:rPr>
              <a:t>We can approximate the position of the object in cartesian coordinate. </a:t>
            </a:r>
            <a:r>
              <a:rPr lang="en" sz="1600">
                <a:solidFill>
                  <a:srgbClr val="FFFFFF"/>
                </a:solidFill>
              </a:rPr>
              <a:t>Co</a:t>
            </a:r>
            <a:r>
              <a:rPr lang="en" sz="1600">
                <a:solidFill>
                  <a:srgbClr val="FFFFFF"/>
                </a:solidFill>
              </a:rPr>
              <a:t>des have been written that return values in accuracy of 98% and above for ranges &lt;2m.</a:t>
            </a:r>
            <a:endParaRPr sz="1600">
              <a:solidFill>
                <a:srgbClr val="FFFFFF"/>
              </a:solidFill>
            </a:endParaRPr>
          </a:p>
        </p:txBody>
      </p:sp>
      <p:sp>
        <p:nvSpPr>
          <p:cNvPr id="409" name="Google Shape;40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0" name="Google Shape;410;p32"/>
          <p:cNvSpPr txBox="1"/>
          <p:nvPr>
            <p:ph type="ctrTitle"/>
          </p:nvPr>
        </p:nvSpPr>
        <p:spPr>
          <a:xfrm>
            <a:off x="2038350" y="647700"/>
            <a:ext cx="6219600" cy="40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300"/>
              <a:t>Some groundwork</a:t>
            </a:r>
            <a:endParaRPr sz="5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